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70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84" r:id="rId5"/>
    <p:sldId id="285" r:id="rId6"/>
    <p:sldId id="286" r:id="rId7"/>
    <p:sldId id="291" r:id="rId8"/>
    <p:sldId id="287" r:id="rId9"/>
    <p:sldId id="289" r:id="rId10"/>
    <p:sldId id="288" r:id="rId11"/>
    <p:sldId id="290" r:id="rId12"/>
  </p:sldIdLst>
  <p:sldSz cx="9144000" cy="6858000" type="screen4x3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#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err="1" smtClean="0"/>
            <a:t>Popullsia</a:t>
          </a:r>
          <a:r>
            <a:rPr lang="en-US" dirty="0" smtClean="0"/>
            <a:t> </a:t>
          </a:r>
          <a:r>
            <a:rPr lang="en-US" dirty="0" err="1" smtClean="0"/>
            <a:t>mbi</a:t>
          </a:r>
          <a:r>
            <a:rPr lang="en-US" dirty="0" smtClean="0"/>
            <a:t> 200 000 </a:t>
          </a:r>
          <a:r>
            <a:rPr lang="en-US" dirty="0" err="1" smtClean="0"/>
            <a:t>banorë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/>
      <dgm:t>
        <a:bodyPr/>
        <a:lstStyle>
          <a:extLst/>
        </a:lstStyle>
        <a:p>
          <a:r>
            <a:rPr lang="en-US" dirty="0" smtClean="0"/>
            <a:t>10 </a:t>
          </a:r>
          <a:r>
            <a:rPr lang="en-US" dirty="0" err="1" smtClean="0"/>
            <a:t>ish</a:t>
          </a:r>
          <a:r>
            <a:rPr lang="en-US" dirty="0" smtClean="0"/>
            <a:t> </a:t>
          </a:r>
          <a:r>
            <a:rPr lang="en-US" dirty="0" err="1" smtClean="0"/>
            <a:t>komuna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1 </a:t>
          </a:r>
          <a:r>
            <a:rPr lang="en-US" dirty="0" err="1" smtClean="0"/>
            <a:t>bashki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err="1" smtClean="0"/>
            <a:t>Kontrata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ndryshme</a:t>
          </a:r>
          <a:r>
            <a:rPr lang="en-US" dirty="0" smtClean="0"/>
            <a:t> </a:t>
          </a:r>
          <a:r>
            <a:rPr lang="en-US" dirty="0" err="1" smtClean="0"/>
            <a:t>për</a:t>
          </a:r>
          <a:r>
            <a:rPr lang="en-US" dirty="0" smtClean="0"/>
            <a:t> </a:t>
          </a:r>
          <a:r>
            <a:rPr lang="en-US" dirty="0" err="1" smtClean="0"/>
            <a:t>shërbimin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ECBD6B98-1CBE-4BAA-AB77-4873C9DB1799}">
      <dgm:prSet phldrT="[Text]"/>
      <dgm:spPr>
        <a:solidFill>
          <a:schemeClr val="accent6"/>
        </a:solidFill>
      </dgm:spPr>
      <dgm:t>
        <a:bodyPr/>
        <a:lstStyle>
          <a:extLst/>
        </a:lstStyle>
        <a:p>
          <a:r>
            <a:rPr lang="en-US" dirty="0" err="1" smtClean="0"/>
            <a:t>Zona</a:t>
          </a:r>
          <a:r>
            <a:rPr lang="en-US" dirty="0" smtClean="0"/>
            <a:t> </a:t>
          </a:r>
          <a:r>
            <a:rPr lang="en-US" dirty="0" err="1" smtClean="0"/>
            <a:t>të</a:t>
          </a:r>
          <a:r>
            <a:rPr lang="en-US" dirty="0" smtClean="0"/>
            <a:t> </a:t>
          </a:r>
          <a:r>
            <a:rPr lang="en-US" dirty="0" err="1" smtClean="0"/>
            <a:t>tëra</a:t>
          </a:r>
          <a:r>
            <a:rPr lang="en-US" dirty="0" smtClean="0"/>
            <a:t> pa </a:t>
          </a:r>
          <a:r>
            <a:rPr lang="en-US" dirty="0" err="1" smtClean="0"/>
            <a:t>shërbim</a:t>
          </a:r>
          <a:endParaRPr lang="en-US" dirty="0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en-US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>
          <a:extLst/>
        </a:lstStyle>
        <a:p>
          <a:endParaRPr lang="en-US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16173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EB840018-7C6C-436F-9A99-D7C18044C3B3}" type="presOf" srcId="{ECBD6B98-1CBE-4BAA-AB77-4873C9DB1799}" destId="{D2A5797B-20EE-4298-BA50-C968CEE241D4}" srcOrd="1" destOrd="0" presId="urn:microsoft.com/office/officeart/2005/8/layout/list1#1"/>
    <dgm:cxn modelId="{1BAF750E-C72C-4661-AABA-C41741AB03F3}" type="presOf" srcId="{ECBD6B98-1CBE-4BAA-AB77-4873C9DB1799}" destId="{CA895514-6C23-43E3-A15C-728A9EC10843}" srcOrd="0" destOrd="0" presId="urn:microsoft.com/office/officeart/2005/8/layout/list1#1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  <dgm:cxn modelId="{5783C852-9201-438C-A833-9F29205584EB}" type="presParOf" srcId="{9D58511D-D18C-46E6-ADFB-6CDE1389D37F}" destId="{A5E75685-2820-438A-88AF-159553A570AE}" srcOrd="11" destOrd="0" presId="urn:microsoft.com/office/officeart/2005/8/layout/list1#1"/>
    <dgm:cxn modelId="{CCDE5064-ACC1-4A08-AFD3-9E63FF6474D7}" type="presParOf" srcId="{9D58511D-D18C-46E6-ADFB-6CDE1389D37F}" destId="{3936D63D-3BB5-4099-A097-CE176EB2ABE2}" srcOrd="12" destOrd="0" presId="urn:microsoft.com/office/officeart/2005/8/layout/list1#1"/>
    <dgm:cxn modelId="{E576CB23-7F09-423D-99FE-DBF6A63CADD7}" type="presParOf" srcId="{3936D63D-3BB5-4099-A097-CE176EB2ABE2}" destId="{CA895514-6C23-43E3-A15C-728A9EC10843}" srcOrd="0" destOrd="0" presId="urn:microsoft.com/office/officeart/2005/8/layout/list1#1"/>
    <dgm:cxn modelId="{AE58AA66-CF5C-424D-8B98-EDB2F614DC7A}" type="presParOf" srcId="{3936D63D-3BB5-4099-A097-CE176EB2ABE2}" destId="{D2A5797B-20EE-4298-BA50-C968CEE241D4}" srcOrd="1" destOrd="0" presId="urn:microsoft.com/office/officeart/2005/8/layout/list1#1"/>
    <dgm:cxn modelId="{FBC3D618-2024-4257-B432-280BE2DE600E}" type="presParOf" srcId="{9D58511D-D18C-46E6-ADFB-6CDE1389D37F}" destId="{AEA9E5FD-8F48-4CA8-8487-C530B0C74333}" srcOrd="13" destOrd="0" presId="urn:microsoft.com/office/officeart/2005/8/layout/list1#1"/>
    <dgm:cxn modelId="{341024FC-9245-40AE-9171-0836E2F667E4}" type="presParOf" srcId="{9D58511D-D18C-46E6-ADFB-6CDE1389D37F}" destId="{56015E43-931D-4CAD-85C0-E9EB84437182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578001"/>
          <a:ext cx="441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207031"/>
          <a:ext cx="3577361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Popullsia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mbi</a:t>
          </a:r>
          <a:r>
            <a:rPr lang="en-US" sz="2300" kern="1200" dirty="0" smtClean="0"/>
            <a:t> 200 000 </a:t>
          </a:r>
          <a:r>
            <a:rPr lang="en-US" sz="2300" kern="1200" dirty="0" err="1" smtClean="0"/>
            <a:t>banorë</a:t>
          </a:r>
          <a:endParaRPr lang="en-US" sz="2300" kern="1200" dirty="0"/>
        </a:p>
      </dsp:txBody>
      <dsp:txXfrm>
        <a:off x="274622" y="240175"/>
        <a:ext cx="3511073" cy="612672"/>
      </dsp:txXfrm>
    </dsp:sp>
    <dsp:sp modelId="{51228DB3-E7D4-486B-A0C1-9A59D129891F}">
      <dsp:nvSpPr>
        <dsp:cNvPr id="0" name=""/>
        <dsp:cNvSpPr/>
      </dsp:nvSpPr>
      <dsp:spPr>
        <a:xfrm>
          <a:off x="0" y="1621281"/>
          <a:ext cx="441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263184"/>
          <a:ext cx="3618353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10 </a:t>
          </a:r>
          <a:r>
            <a:rPr lang="en-US" sz="2300" kern="1200" dirty="0" err="1" smtClean="0"/>
            <a:t>ish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komuna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dhe</a:t>
          </a:r>
          <a:r>
            <a:rPr lang="en-US" sz="2300" kern="1200" dirty="0" smtClean="0"/>
            <a:t> 1 </a:t>
          </a:r>
          <a:r>
            <a:rPr lang="en-US" sz="2300" kern="1200" dirty="0" err="1" smtClean="0"/>
            <a:t>bashki</a:t>
          </a:r>
          <a:endParaRPr lang="en-US" sz="2300" kern="1200" dirty="0"/>
        </a:p>
      </dsp:txBody>
      <dsp:txXfrm>
        <a:off x="274622" y="1296328"/>
        <a:ext cx="3552065" cy="612672"/>
      </dsp:txXfrm>
    </dsp:sp>
    <dsp:sp modelId="{2DB5D132-AB90-49A4-A479-F0988A86E33E}">
      <dsp:nvSpPr>
        <dsp:cNvPr id="0" name=""/>
        <dsp:cNvSpPr/>
      </dsp:nvSpPr>
      <dsp:spPr>
        <a:xfrm>
          <a:off x="0" y="2644113"/>
          <a:ext cx="441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293591"/>
          <a:ext cx="3618383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Kontrata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të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ndryshme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për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shërbimin</a:t>
          </a:r>
          <a:endParaRPr lang="en-US" sz="2300" kern="1200" dirty="0"/>
        </a:p>
      </dsp:txBody>
      <dsp:txXfrm>
        <a:off x="254124" y="2326735"/>
        <a:ext cx="3552095" cy="612672"/>
      </dsp:txXfrm>
    </dsp:sp>
    <dsp:sp modelId="{56015E43-931D-4CAD-85C0-E9EB84437182}">
      <dsp:nvSpPr>
        <dsp:cNvPr id="0" name=""/>
        <dsp:cNvSpPr/>
      </dsp:nvSpPr>
      <dsp:spPr>
        <a:xfrm>
          <a:off x="0" y="3707841"/>
          <a:ext cx="441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220980" y="3368361"/>
          <a:ext cx="3594067" cy="678960"/>
        </a:xfrm>
        <a:prstGeom prst="roundRect">
          <a:avLst/>
        </a:prstGeom>
        <a:solidFill>
          <a:schemeClr val="accent6"/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Zona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të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tëra</a:t>
          </a:r>
          <a:r>
            <a:rPr lang="en-US" sz="2300" kern="1200" dirty="0" smtClean="0"/>
            <a:t> pa </a:t>
          </a:r>
          <a:r>
            <a:rPr lang="en-US" sz="2300" kern="1200" dirty="0" err="1" smtClean="0"/>
            <a:t>shërbim</a:t>
          </a:r>
          <a:endParaRPr lang="en-US" sz="2300" kern="1200" dirty="0"/>
        </a:p>
      </dsp:txBody>
      <dsp:txXfrm>
        <a:off x="254124" y="3401505"/>
        <a:ext cx="3527779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8EE77-3E00-4001-A042-E1B6C01A5C06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A5E68-86AB-4A58-8045-2BE6428F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0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6/14/2016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6/14/2016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6/14/2016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rbenKopliku.DLDP\foto per temen per Velipojen\Scan0006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2852737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dldpserver\DLDP3\Arben\Foto per SWM Shkoder-Nektari\DSC_0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89" y="3200400"/>
            <a:ext cx="5080978" cy="33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benKopliku.DLDP\Desktop\velip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325"/>
            <a:ext cx="5146146" cy="385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3265200"/>
            <a:ext cx="7772400" cy="1974059"/>
          </a:xfrm>
        </p:spPr>
        <p:txBody>
          <a:bodyPr>
            <a:normAutofit fontScale="90000"/>
          </a:bodyPr>
          <a:lstStyle>
            <a:extLst/>
          </a:lstStyle>
          <a:p>
            <a:r>
              <a:rPr dirty="0" err="1" smtClean="0"/>
              <a:t>Menaxhimi</a:t>
            </a:r>
            <a:r>
              <a:rPr dirty="0" smtClean="0"/>
              <a:t> i </a:t>
            </a:r>
            <a:r>
              <a:rPr dirty="0" err="1" smtClean="0"/>
              <a:t>mbetjeve</a:t>
            </a:r>
            <a:r>
              <a:rPr dirty="0" smtClean="0"/>
              <a:t> urbane </a:t>
            </a:r>
            <a:r>
              <a:rPr dirty="0" err="1" smtClean="0"/>
              <a:t>në</a:t>
            </a:r>
            <a:r>
              <a:rPr dirty="0" smtClean="0"/>
              <a:t> </a:t>
            </a:r>
            <a:r>
              <a:rPr dirty="0" err="1" smtClean="0"/>
              <a:t>zonat</a:t>
            </a:r>
            <a:r>
              <a:rPr dirty="0" smtClean="0"/>
              <a:t> </a:t>
            </a:r>
            <a:r>
              <a:rPr dirty="0" err="1" smtClean="0"/>
              <a:t>turistike</a:t>
            </a:r>
            <a:endParaRPr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7772400" cy="554736"/>
          </a:xfrm>
        </p:spPr>
        <p:txBody>
          <a:bodyPr/>
          <a:lstStyle>
            <a:extLst/>
          </a:lstStyle>
          <a:p>
            <a:r>
              <a:rPr lang="en-US" dirty="0" err="1" smtClean="0"/>
              <a:t>Rasti</a:t>
            </a:r>
            <a:r>
              <a:rPr lang="en-US" dirty="0" smtClean="0"/>
              <a:t> </a:t>
            </a:r>
            <a:r>
              <a:rPr lang="en-US" dirty="0" err="1" smtClean="0"/>
              <a:t>Velipoje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Llogaritja</a:t>
            </a:r>
            <a:r>
              <a:rPr lang="en-US" dirty="0" smtClean="0"/>
              <a:t> e </a:t>
            </a:r>
            <a:r>
              <a:rPr lang="en-US" dirty="0" err="1" smtClean="0"/>
              <a:t>kostove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r>
              <a:rPr lang="en-US" dirty="0" err="1" smtClean="0"/>
              <a:t>Modeli</a:t>
            </a:r>
            <a:r>
              <a:rPr lang="en-US" dirty="0" smtClean="0"/>
              <a:t> </a:t>
            </a:r>
            <a:r>
              <a:rPr lang="en-US" dirty="0" err="1" smtClean="0"/>
              <a:t>dldp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4770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48200"/>
            <a:ext cx="8229600" cy="1295400"/>
          </a:xfrm>
        </p:spPr>
        <p:txBody>
          <a:bodyPr/>
          <a:lstStyle/>
          <a:p>
            <a:r>
              <a:rPr lang="en-US" dirty="0" err="1" smtClean="0"/>
              <a:t>Faleminderit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Bashkia e re </a:t>
            </a:r>
            <a:r>
              <a:rPr lang="en-US" dirty="0" err="1" smtClean="0"/>
              <a:t>Shkodër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3857625" cy="3228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err="1" smtClean="0"/>
              <a:t>Gjendja</a:t>
            </a:r>
            <a:r>
              <a:rPr lang="en-US" dirty="0" smtClean="0"/>
              <a:t> </a:t>
            </a:r>
            <a:r>
              <a:rPr lang="en-US" dirty="0" err="1" smtClean="0"/>
              <a:t>ekzistuese</a:t>
            </a:r>
            <a:r>
              <a:rPr lang="en-US" dirty="0" smtClean="0"/>
              <a:t> e </a:t>
            </a:r>
            <a:r>
              <a:rPr lang="en-US" dirty="0" err="1" smtClean="0"/>
              <a:t>menaxhimit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NjA</a:t>
            </a:r>
            <a:r>
              <a:rPr lang="en-US" dirty="0" smtClean="0"/>
              <a:t> </a:t>
            </a:r>
            <a:r>
              <a:rPr lang="en-US" dirty="0" err="1" smtClean="0"/>
              <a:t>Velipojë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>
            <a:extLst/>
          </a:lstStyle>
          <a:p>
            <a:pPr>
              <a:buFont typeface="Arial" pitchFamily="34" charset="0"/>
              <a:buChar char="•"/>
            </a:pPr>
            <a:r>
              <a:rPr lang="en-US" sz="3300" dirty="0" smtClean="0"/>
              <a:t> </a:t>
            </a:r>
            <a:r>
              <a:rPr lang="en-US" sz="3300" dirty="0" err="1" smtClean="0"/>
              <a:t>nuk</a:t>
            </a:r>
            <a:r>
              <a:rPr lang="en-US" sz="3300" dirty="0" smtClean="0"/>
              <a:t> </a:t>
            </a:r>
            <a:r>
              <a:rPr lang="en-US" sz="3300" dirty="0" err="1" smtClean="0"/>
              <a:t>ekziston</a:t>
            </a:r>
            <a:r>
              <a:rPr lang="en-US" sz="3300" dirty="0" smtClean="0"/>
              <a:t> </a:t>
            </a:r>
            <a:r>
              <a:rPr lang="en-US" sz="3300" dirty="0" err="1" smtClean="0"/>
              <a:t>ndonjë</a:t>
            </a:r>
            <a:r>
              <a:rPr lang="en-US" sz="3300" dirty="0" smtClean="0"/>
              <a:t> data base </a:t>
            </a:r>
            <a:r>
              <a:rPr lang="en-US" sz="3300" dirty="0" err="1" smtClean="0"/>
              <a:t>që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na</a:t>
            </a:r>
            <a:r>
              <a:rPr lang="en-US" sz="3300" dirty="0" smtClean="0"/>
              <a:t> </a:t>
            </a:r>
            <a:r>
              <a:rPr lang="en-US" sz="3300" dirty="0" err="1" smtClean="0"/>
              <a:t>orjentoj</a:t>
            </a:r>
            <a:r>
              <a:rPr lang="en-US" sz="3300" dirty="0" smtClean="0"/>
              <a:t> </a:t>
            </a:r>
            <a:r>
              <a:rPr lang="en-US" sz="3300" dirty="0" err="1" smtClean="0"/>
              <a:t>qartë</a:t>
            </a:r>
            <a:r>
              <a:rPr lang="en-US" sz="3300" dirty="0" smtClean="0"/>
              <a:t> </a:t>
            </a:r>
            <a:r>
              <a:rPr lang="en-US" sz="3300" dirty="0" err="1" smtClean="0"/>
              <a:t>për</a:t>
            </a:r>
            <a:r>
              <a:rPr lang="en-US" sz="3300" dirty="0" smtClean="0"/>
              <a:t> </a:t>
            </a:r>
            <a:r>
              <a:rPr lang="en-US" sz="3300" dirty="0" err="1" smtClean="0"/>
              <a:t>numrin</a:t>
            </a:r>
            <a:r>
              <a:rPr lang="en-US" sz="3300" dirty="0" smtClean="0"/>
              <a:t> e </a:t>
            </a:r>
            <a:r>
              <a:rPr lang="en-US" sz="3300" dirty="0" err="1" smtClean="0"/>
              <a:t>vizitorëve</a:t>
            </a:r>
            <a:r>
              <a:rPr lang="en-US" sz="3300" dirty="0" smtClean="0"/>
              <a:t> </a:t>
            </a:r>
            <a:r>
              <a:rPr lang="en-US" sz="3300" dirty="0" err="1" smtClean="0"/>
              <a:t>përgjatë</a:t>
            </a:r>
            <a:r>
              <a:rPr lang="en-US" sz="3300" dirty="0" smtClean="0"/>
              <a:t> </a:t>
            </a:r>
            <a:r>
              <a:rPr lang="en-US" sz="3300" dirty="0" err="1" smtClean="0"/>
              <a:t>sezonit</a:t>
            </a:r>
            <a:r>
              <a:rPr lang="en-US" sz="3300" dirty="0" smtClean="0"/>
              <a:t> </a:t>
            </a:r>
            <a:r>
              <a:rPr lang="en-US" sz="3300" dirty="0" err="1" smtClean="0"/>
              <a:t>veror</a:t>
            </a:r>
            <a:r>
              <a:rPr lang="en-US" sz="3300" dirty="0" smtClean="0"/>
              <a:t> </a:t>
            </a:r>
            <a:r>
              <a:rPr lang="en-US" sz="3300" dirty="0" err="1" smtClean="0"/>
              <a:t>në</a:t>
            </a:r>
            <a:r>
              <a:rPr lang="en-US" sz="3300" dirty="0" smtClean="0"/>
              <a:t> </a:t>
            </a:r>
            <a:r>
              <a:rPr lang="en-US" sz="3300" dirty="0" err="1" smtClean="0"/>
              <a:t>plazhet</a:t>
            </a:r>
            <a:r>
              <a:rPr lang="en-US" sz="3300" dirty="0" smtClean="0"/>
              <a:t> e </a:t>
            </a:r>
            <a:r>
              <a:rPr lang="en-US" sz="3300" dirty="0" err="1" smtClean="0"/>
              <a:t>Velipojës</a:t>
            </a:r>
            <a:r>
              <a:rPr lang="en-US" sz="3300" dirty="0" smtClean="0"/>
              <a:t>. </a:t>
            </a:r>
            <a:r>
              <a:rPr lang="en-US" sz="3300" dirty="0" err="1" smtClean="0"/>
              <a:t>Gjithësesi</a:t>
            </a:r>
            <a:r>
              <a:rPr lang="en-US" sz="3300" dirty="0" smtClean="0"/>
              <a:t> </a:t>
            </a:r>
            <a:r>
              <a:rPr lang="en-US" sz="3300" dirty="0" err="1" smtClean="0"/>
              <a:t>mendohet</a:t>
            </a:r>
            <a:r>
              <a:rPr lang="en-US" sz="3300" dirty="0" smtClean="0"/>
              <a:t> </a:t>
            </a:r>
            <a:r>
              <a:rPr lang="en-US" sz="3300" dirty="0" err="1" smtClean="0"/>
              <a:t>që</a:t>
            </a:r>
            <a:r>
              <a:rPr lang="en-US" sz="3300" dirty="0" smtClean="0"/>
              <a:t> </a:t>
            </a:r>
            <a:r>
              <a:rPr lang="en-US" sz="3300" dirty="0" err="1" smtClean="0"/>
              <a:t>ky</a:t>
            </a:r>
            <a:r>
              <a:rPr lang="en-US" sz="3300" dirty="0" smtClean="0"/>
              <a:t> </a:t>
            </a:r>
            <a:r>
              <a:rPr lang="en-US" sz="3300" dirty="0" err="1" smtClean="0"/>
              <a:t>numër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jetë</a:t>
            </a:r>
            <a:r>
              <a:rPr lang="en-US" sz="3300" dirty="0" smtClean="0"/>
              <a:t> </a:t>
            </a:r>
            <a:r>
              <a:rPr lang="en-US" sz="3300" dirty="0" err="1" smtClean="0"/>
              <a:t>mesatarisht</a:t>
            </a:r>
            <a:r>
              <a:rPr lang="en-US" sz="3300" dirty="0" smtClean="0"/>
              <a:t> 37,500 </a:t>
            </a:r>
            <a:r>
              <a:rPr lang="en-US" sz="3300" dirty="0" err="1" smtClean="0"/>
              <a:t>turistë</a:t>
            </a:r>
            <a:r>
              <a:rPr lang="en-US" sz="3300" dirty="0" smtClean="0"/>
              <a:t> </a:t>
            </a:r>
            <a:r>
              <a:rPr lang="en-US" sz="3300" dirty="0" err="1" smtClean="0"/>
              <a:t>në</a:t>
            </a:r>
            <a:r>
              <a:rPr lang="en-US" sz="3300" dirty="0" smtClean="0"/>
              <a:t> </a:t>
            </a:r>
            <a:r>
              <a:rPr lang="en-US" sz="3300" dirty="0" err="1" smtClean="0"/>
              <a:t>ditë</a:t>
            </a:r>
            <a:r>
              <a:rPr lang="en-US" sz="3300" dirty="0" smtClean="0"/>
              <a:t>.</a:t>
            </a:r>
          </a:p>
          <a:p>
            <a:pPr marL="0" indent="0">
              <a:buNone/>
            </a:pPr>
            <a:endParaRPr lang="en-US" sz="3300" dirty="0" smtClean="0"/>
          </a:p>
          <a:p>
            <a:pPr>
              <a:buFont typeface="Arial" pitchFamily="34" charset="0"/>
              <a:buChar char="•"/>
            </a:pPr>
            <a:r>
              <a:rPr lang="en-US" sz="3300" dirty="0" smtClean="0"/>
              <a:t> </a:t>
            </a:r>
            <a:r>
              <a:rPr lang="en-US" sz="3300" dirty="0" err="1" smtClean="0"/>
              <a:t>në</a:t>
            </a:r>
            <a:r>
              <a:rPr lang="en-US" sz="3300" dirty="0" smtClean="0"/>
              <a:t> </a:t>
            </a:r>
            <a:r>
              <a:rPr lang="en-US" sz="3300" dirty="0" err="1" smtClean="0"/>
              <a:t>Velipojë</a:t>
            </a:r>
            <a:r>
              <a:rPr lang="en-US" sz="3300" dirty="0" smtClean="0"/>
              <a:t> </a:t>
            </a:r>
            <a:r>
              <a:rPr lang="en-US" sz="3300" dirty="0" err="1" smtClean="0"/>
              <a:t>përgjatë</a:t>
            </a:r>
            <a:r>
              <a:rPr lang="en-US" sz="3300" dirty="0" smtClean="0"/>
              <a:t> </a:t>
            </a:r>
            <a:r>
              <a:rPr lang="en-US" sz="3300" dirty="0" err="1" smtClean="0"/>
              <a:t>sezonit</a:t>
            </a:r>
            <a:r>
              <a:rPr lang="en-US" sz="3300" dirty="0" smtClean="0"/>
              <a:t> </a:t>
            </a:r>
            <a:r>
              <a:rPr lang="en-US" sz="3300" dirty="0" err="1" smtClean="0"/>
              <a:t>turistik</a:t>
            </a:r>
            <a:r>
              <a:rPr lang="en-US" sz="3300" dirty="0" smtClean="0"/>
              <a:t> ka </a:t>
            </a:r>
            <a:r>
              <a:rPr lang="en-US" sz="3300" dirty="0" err="1" smtClean="0"/>
              <a:t>nevojë</a:t>
            </a:r>
            <a:r>
              <a:rPr lang="en-US" sz="3300" dirty="0" smtClean="0"/>
              <a:t> </a:t>
            </a:r>
            <a:r>
              <a:rPr lang="en-US" sz="3300" dirty="0" err="1" smtClean="0"/>
              <a:t>për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parashikuar</a:t>
            </a:r>
            <a:r>
              <a:rPr lang="en-US" sz="3300" dirty="0" smtClean="0"/>
              <a:t> </a:t>
            </a:r>
            <a:r>
              <a:rPr lang="en-US" sz="3300" dirty="0" err="1" smtClean="0"/>
              <a:t>grumbullimin</a:t>
            </a:r>
            <a:r>
              <a:rPr lang="en-US" sz="3300" dirty="0" smtClean="0"/>
              <a:t> </a:t>
            </a:r>
            <a:r>
              <a:rPr lang="en-US" sz="3300" dirty="0" err="1" smtClean="0"/>
              <a:t>dhe</a:t>
            </a:r>
            <a:r>
              <a:rPr lang="en-US" sz="3300" dirty="0" smtClean="0"/>
              <a:t> </a:t>
            </a:r>
            <a:r>
              <a:rPr lang="en-US" sz="3300" dirty="0" err="1" smtClean="0"/>
              <a:t>transportimin</a:t>
            </a:r>
            <a:r>
              <a:rPr lang="en-US" sz="3300" dirty="0" smtClean="0"/>
              <a:t> e 18.75 ton </a:t>
            </a:r>
            <a:r>
              <a:rPr lang="en-US" sz="3300" dirty="0" err="1" smtClean="0"/>
              <a:t>mbetje</a:t>
            </a:r>
            <a:r>
              <a:rPr lang="en-US" sz="3300" dirty="0" smtClean="0"/>
              <a:t> </a:t>
            </a:r>
            <a:r>
              <a:rPr lang="en-US" sz="3300" dirty="0" err="1" smtClean="0"/>
              <a:t>në</a:t>
            </a:r>
            <a:r>
              <a:rPr lang="en-US" sz="3300" dirty="0" smtClean="0"/>
              <a:t> </a:t>
            </a:r>
            <a:r>
              <a:rPr lang="en-US" sz="3300" dirty="0" err="1" smtClean="0"/>
              <a:t>ditë</a:t>
            </a:r>
            <a:r>
              <a:rPr lang="en-US" sz="3300" dirty="0" smtClean="0"/>
              <a:t>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676400"/>
            <a:ext cx="403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Rekomandim</a:t>
            </a:r>
            <a:r>
              <a:rPr lang="en-US" b="1" dirty="0" smtClean="0"/>
              <a:t> 1. B</a:t>
            </a:r>
            <a:r>
              <a:rPr lang="en-US" dirty="0" smtClean="0"/>
              <a:t>ashkia </a:t>
            </a:r>
            <a:r>
              <a:rPr lang="en-US" dirty="0" err="1" smtClean="0"/>
              <a:t>Shkodër</a:t>
            </a:r>
            <a:r>
              <a:rPr lang="en-US" dirty="0" smtClean="0"/>
              <a:t>,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ndërtojë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regjistrimin</a:t>
            </a:r>
            <a:r>
              <a:rPr lang="en-US" dirty="0" smtClean="0"/>
              <a:t> e </a:t>
            </a:r>
            <a:r>
              <a:rPr lang="en-US" dirty="0" err="1" smtClean="0"/>
              <a:t>vizitorëve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plazhet</a:t>
            </a:r>
            <a:r>
              <a:rPr lang="en-US" dirty="0" smtClean="0"/>
              <a:t> e </a:t>
            </a:r>
            <a:r>
              <a:rPr lang="en-US" dirty="0" err="1" smtClean="0"/>
              <a:t>Velipojës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Rjollit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ndërmarrë</a:t>
            </a:r>
            <a:r>
              <a:rPr lang="en-US" dirty="0" smtClean="0"/>
              <a:t> </a:t>
            </a:r>
            <a:r>
              <a:rPr lang="en-US" dirty="0" err="1" smtClean="0"/>
              <a:t>fushata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konsumatorë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vecantë</a:t>
            </a:r>
            <a:r>
              <a:rPr lang="en-US" dirty="0" smtClean="0"/>
              <a:t> (</a:t>
            </a:r>
            <a:r>
              <a:rPr lang="en-US" dirty="0" err="1" smtClean="0"/>
              <a:t>banesa</a:t>
            </a:r>
            <a:r>
              <a:rPr lang="en-US" dirty="0" smtClean="0"/>
              <a:t>, </a:t>
            </a:r>
            <a:r>
              <a:rPr lang="en-US" dirty="0" err="1" smtClean="0"/>
              <a:t>hotele</a:t>
            </a:r>
            <a:r>
              <a:rPr lang="en-US" dirty="0" smtClean="0"/>
              <a:t>, </a:t>
            </a:r>
            <a:r>
              <a:rPr lang="en-US" dirty="0" err="1" smtClean="0"/>
              <a:t>pika</a:t>
            </a:r>
            <a:r>
              <a:rPr lang="en-US" dirty="0" smtClean="0"/>
              <a:t> </a:t>
            </a:r>
            <a:r>
              <a:rPr lang="en-US" dirty="0" err="1" smtClean="0"/>
              <a:t>tregetare</a:t>
            </a:r>
            <a:r>
              <a:rPr lang="en-US" dirty="0" smtClean="0"/>
              <a:t>, </a:t>
            </a:r>
            <a:r>
              <a:rPr lang="en-US" dirty="0" err="1" smtClean="0"/>
              <a:t>institucione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)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përcaktimin</a:t>
            </a:r>
            <a:r>
              <a:rPr lang="en-US" dirty="0" smtClean="0"/>
              <a:t> e </a:t>
            </a:r>
            <a:r>
              <a:rPr lang="en-US" dirty="0" err="1" smtClean="0"/>
              <a:t>normës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prodhimit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. </a:t>
            </a:r>
            <a:r>
              <a:rPr lang="en-US" dirty="0" err="1" smtClean="0"/>
              <a:t>Gjithashtu</a:t>
            </a:r>
            <a:r>
              <a:rPr lang="en-US" dirty="0" smtClean="0"/>
              <a:t> </a:t>
            </a:r>
            <a:r>
              <a:rPr lang="en-US" dirty="0" err="1" smtClean="0"/>
              <a:t>firmat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ofrojnë</a:t>
            </a:r>
            <a:r>
              <a:rPr lang="en-US" dirty="0" smtClean="0"/>
              <a:t> </a:t>
            </a:r>
            <a:r>
              <a:rPr lang="en-US" dirty="0" err="1" smtClean="0"/>
              <a:t>shërbimin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mbajnë</a:t>
            </a:r>
            <a:r>
              <a:rPr lang="en-US" dirty="0" smtClean="0"/>
              <a:t> </a:t>
            </a:r>
            <a:r>
              <a:rPr lang="en-US" dirty="0" err="1" smtClean="0"/>
              <a:t>rekorde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sasinë</a:t>
            </a:r>
            <a:r>
              <a:rPr lang="en-US" dirty="0" smtClean="0"/>
              <a:t> e </a:t>
            </a:r>
            <a:r>
              <a:rPr lang="en-US" dirty="0" err="1" smtClean="0"/>
              <a:t>mbeturinave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grumbullojnë</a:t>
            </a:r>
            <a:r>
              <a:rPr lang="en-US" dirty="0" smtClean="0"/>
              <a:t>, </a:t>
            </a:r>
            <a:r>
              <a:rPr lang="en-US" dirty="0" err="1" smtClean="0"/>
              <a:t>transportojnë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dorëzojnë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lendfillin</a:t>
            </a:r>
            <a:r>
              <a:rPr lang="en-US" dirty="0" smtClean="0"/>
              <a:t> e </a:t>
            </a:r>
            <a:r>
              <a:rPr lang="en-US" dirty="0" err="1" smtClean="0"/>
              <a:t>Bushatit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600" kern="12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Frekuenca</a:t>
            </a:r>
            <a:r>
              <a:rPr lang="en-US" sz="3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600" kern="12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grumbullimit</a:t>
            </a:r>
            <a:r>
              <a:rPr lang="en-US" sz="3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të</a:t>
            </a:r>
            <a:r>
              <a:rPr lang="en-US" sz="3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mbetjeve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err="1" smtClean="0"/>
              <a:t>Përgjatë</a:t>
            </a:r>
            <a:r>
              <a:rPr lang="en-US" sz="3600" dirty="0" smtClean="0"/>
              <a:t> </a:t>
            </a:r>
            <a:r>
              <a:rPr lang="en-US" sz="3600" dirty="0" err="1" smtClean="0"/>
              <a:t>sezonit</a:t>
            </a:r>
            <a:r>
              <a:rPr lang="en-US" sz="3600" dirty="0" smtClean="0"/>
              <a:t> </a:t>
            </a:r>
            <a:r>
              <a:rPr lang="en-US" sz="3600" dirty="0" err="1" smtClean="0"/>
              <a:t>turistik</a:t>
            </a:r>
            <a:r>
              <a:rPr lang="en-US" sz="3600" dirty="0" smtClean="0"/>
              <a:t> </a:t>
            </a:r>
            <a:r>
              <a:rPr lang="en-US" sz="3600" dirty="0" err="1" smtClean="0"/>
              <a:t>pikat</a:t>
            </a:r>
            <a:r>
              <a:rPr lang="en-US" sz="3600" dirty="0" smtClean="0"/>
              <a:t> e </a:t>
            </a:r>
            <a:r>
              <a:rPr lang="en-US" sz="3600" dirty="0" err="1" smtClean="0"/>
              <a:t>grumbullimit</a:t>
            </a:r>
            <a:r>
              <a:rPr lang="en-US" sz="3600" dirty="0" smtClean="0"/>
              <a:t>, </a:t>
            </a:r>
            <a:r>
              <a:rPr lang="en-US" sz="3600" dirty="0" err="1" smtClean="0"/>
              <a:t>frekuencat</a:t>
            </a:r>
            <a:r>
              <a:rPr lang="en-US" sz="3600" dirty="0" smtClean="0"/>
              <a:t> </a:t>
            </a:r>
            <a:r>
              <a:rPr lang="en-US" sz="3600" dirty="0" err="1" smtClean="0"/>
              <a:t>dhe</a:t>
            </a:r>
            <a:r>
              <a:rPr lang="en-US" sz="3600" dirty="0" smtClean="0"/>
              <a:t> </a:t>
            </a:r>
            <a:r>
              <a:rPr lang="en-US" sz="3600" dirty="0" err="1" smtClean="0"/>
              <a:t>oraret</a:t>
            </a:r>
            <a:r>
              <a:rPr lang="en-US" sz="3600" dirty="0" smtClean="0"/>
              <a:t> e </a:t>
            </a:r>
            <a:r>
              <a:rPr lang="en-US" sz="3600" dirty="0" err="1" smtClean="0"/>
              <a:t>grumbullimit</a:t>
            </a:r>
            <a:r>
              <a:rPr lang="en-US" sz="3600" dirty="0" smtClean="0"/>
              <a:t> do </a:t>
            </a:r>
            <a:r>
              <a:rPr lang="en-US" sz="3600" dirty="0" err="1" smtClean="0"/>
              <a:t>të</a:t>
            </a:r>
            <a:r>
              <a:rPr lang="en-US" sz="3600" dirty="0" smtClean="0"/>
              <a:t> </a:t>
            </a:r>
            <a:r>
              <a:rPr lang="en-US" sz="3600" dirty="0" err="1" smtClean="0"/>
              <a:t>përshtaten</a:t>
            </a:r>
            <a:r>
              <a:rPr lang="en-US" sz="3600" dirty="0" smtClean="0"/>
              <a:t> </a:t>
            </a:r>
            <a:r>
              <a:rPr lang="en-US" sz="3600" dirty="0" err="1" smtClean="0"/>
              <a:t>në</a:t>
            </a:r>
            <a:r>
              <a:rPr lang="en-US" sz="3600" dirty="0" smtClean="0"/>
              <a:t> </a:t>
            </a:r>
            <a:r>
              <a:rPr lang="en-US" sz="3600" dirty="0" err="1" smtClean="0"/>
              <a:t>përputhje</a:t>
            </a:r>
            <a:r>
              <a:rPr lang="en-US" sz="3600" dirty="0" smtClean="0"/>
              <a:t> me </a:t>
            </a:r>
            <a:r>
              <a:rPr lang="en-US" sz="3600" dirty="0" err="1" smtClean="0"/>
              <a:t>rritjen</a:t>
            </a:r>
            <a:r>
              <a:rPr lang="en-US" sz="3600" dirty="0" smtClean="0"/>
              <a:t> e </a:t>
            </a:r>
            <a:r>
              <a:rPr lang="en-US" sz="3600" dirty="0" err="1" smtClean="0"/>
              <a:t>numrit</a:t>
            </a:r>
            <a:r>
              <a:rPr lang="en-US" sz="3600" dirty="0" smtClean="0"/>
              <a:t> </a:t>
            </a:r>
            <a:r>
              <a:rPr lang="en-US" sz="3600" dirty="0" err="1" smtClean="0"/>
              <a:t>të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Mbetjet</a:t>
            </a:r>
            <a:r>
              <a:rPr lang="en-US" sz="3600" dirty="0" smtClean="0"/>
              <a:t> do </a:t>
            </a:r>
            <a:r>
              <a:rPr lang="en-US" sz="3600" dirty="0" err="1" smtClean="0"/>
              <a:t>të</a:t>
            </a:r>
            <a:r>
              <a:rPr lang="en-US" sz="3600" dirty="0" smtClean="0"/>
              <a:t> </a:t>
            </a:r>
            <a:r>
              <a:rPr lang="en-US" sz="3600" dirty="0" err="1" smtClean="0"/>
              <a:t>grumbullohen</a:t>
            </a:r>
            <a:r>
              <a:rPr lang="en-US" sz="3600" dirty="0" smtClean="0"/>
              <a:t> </a:t>
            </a:r>
            <a:r>
              <a:rPr lang="en-US" sz="3600" dirty="0" err="1" smtClean="0"/>
              <a:t>dy</a:t>
            </a:r>
            <a:r>
              <a:rPr lang="en-US" sz="3600" dirty="0" smtClean="0"/>
              <a:t> here </a:t>
            </a:r>
            <a:r>
              <a:rPr lang="en-US" sz="3600" dirty="0" err="1" smtClean="0"/>
              <a:t>në</a:t>
            </a:r>
            <a:r>
              <a:rPr lang="en-US" sz="3600" dirty="0" smtClean="0"/>
              <a:t> </a:t>
            </a:r>
            <a:r>
              <a:rPr lang="en-US" sz="3600" dirty="0" err="1" smtClean="0"/>
              <a:t>ditë</a:t>
            </a:r>
            <a:r>
              <a:rPr lang="en-US" sz="3600" dirty="0" smtClean="0"/>
              <a:t>, </a:t>
            </a:r>
            <a:r>
              <a:rPr lang="en-US" sz="3600" dirty="0" err="1" smtClean="0"/>
              <a:t>cdo</a:t>
            </a:r>
            <a:r>
              <a:rPr lang="en-US" sz="3600" dirty="0" smtClean="0"/>
              <a:t> </a:t>
            </a:r>
            <a:r>
              <a:rPr lang="en-US" sz="3600" dirty="0" err="1" smtClean="0"/>
              <a:t>ditë</a:t>
            </a:r>
            <a:r>
              <a:rPr lang="en-US" sz="3600" dirty="0" smtClean="0"/>
              <a:t> </a:t>
            </a:r>
            <a:r>
              <a:rPr lang="en-US" sz="3600" dirty="0" err="1" smtClean="0"/>
              <a:t>të</a:t>
            </a:r>
            <a:r>
              <a:rPr lang="en-US" sz="3600" dirty="0" smtClean="0"/>
              <a:t> </a:t>
            </a:r>
            <a:r>
              <a:rPr lang="en-US" sz="3600" dirty="0" err="1" smtClean="0"/>
              <a:t>javës</a:t>
            </a:r>
            <a:r>
              <a:rPr lang="en-US" sz="3600" dirty="0" smtClean="0"/>
              <a:t> (</a:t>
            </a:r>
            <a:r>
              <a:rPr lang="en-US" sz="3600" dirty="0" err="1" smtClean="0"/>
              <a:t>përgjatë</a:t>
            </a:r>
            <a:r>
              <a:rPr lang="en-US" sz="3600" dirty="0" smtClean="0"/>
              <a:t> </a:t>
            </a:r>
            <a:r>
              <a:rPr lang="en-US" sz="3600" dirty="0" err="1" smtClean="0"/>
              <a:t>periudhës</a:t>
            </a:r>
            <a:r>
              <a:rPr lang="en-US" sz="3600" dirty="0" smtClean="0"/>
              <a:t> </a:t>
            </a:r>
            <a:r>
              <a:rPr lang="en-US" sz="3600" dirty="0" err="1" smtClean="0"/>
              <a:t>Qershor</a:t>
            </a:r>
            <a:r>
              <a:rPr lang="en-US" sz="3600" dirty="0" smtClean="0"/>
              <a:t> – </a:t>
            </a:r>
            <a:r>
              <a:rPr lang="en-US" sz="3600" dirty="0" err="1" smtClean="0"/>
              <a:t>Shtator</a:t>
            </a:r>
            <a:r>
              <a:rPr lang="en-US" sz="3600" dirty="0" smtClean="0"/>
              <a:t>). </a:t>
            </a:r>
          </a:p>
          <a:p>
            <a:r>
              <a:rPr lang="en-US" sz="3600" dirty="0" smtClean="0"/>
              <a:t>Do </a:t>
            </a:r>
            <a:r>
              <a:rPr lang="en-US" sz="3600" dirty="0" err="1" smtClean="0"/>
              <a:t>të</a:t>
            </a:r>
            <a:r>
              <a:rPr lang="en-US" sz="3600" dirty="0" smtClean="0"/>
              <a:t> </a:t>
            </a:r>
            <a:r>
              <a:rPr lang="en-US" sz="3600" dirty="0" err="1" smtClean="0"/>
              <a:t>punohet</a:t>
            </a:r>
            <a:r>
              <a:rPr lang="en-US" sz="3600" dirty="0" smtClean="0"/>
              <a:t> me </a:t>
            </a:r>
            <a:r>
              <a:rPr lang="en-US" sz="3600" dirty="0" err="1" smtClean="0"/>
              <a:t>dy</a:t>
            </a:r>
            <a:r>
              <a:rPr lang="en-US" sz="3600" dirty="0" smtClean="0"/>
              <a:t> </a:t>
            </a:r>
            <a:r>
              <a:rPr lang="en-US" sz="3600" dirty="0" err="1" smtClean="0"/>
              <a:t>turnedhe</a:t>
            </a:r>
            <a:r>
              <a:rPr lang="en-US" sz="3600" dirty="0" smtClean="0"/>
              <a:t> </a:t>
            </a:r>
            <a:r>
              <a:rPr lang="en-US" sz="3600" dirty="0" err="1" smtClean="0"/>
              <a:t>orët</a:t>
            </a:r>
            <a:r>
              <a:rPr lang="en-US" sz="3600" dirty="0" smtClean="0"/>
              <a:t> e </a:t>
            </a:r>
            <a:r>
              <a:rPr lang="en-US" sz="3600" dirty="0" err="1" smtClean="0"/>
              <a:t>operimit</a:t>
            </a:r>
            <a:r>
              <a:rPr lang="en-US" sz="3600" dirty="0" smtClean="0"/>
              <a:t> </a:t>
            </a:r>
            <a:r>
              <a:rPr lang="en-US" sz="3600" dirty="0" err="1" smtClean="0"/>
              <a:t>për</a:t>
            </a:r>
            <a:r>
              <a:rPr lang="en-US" sz="3600" dirty="0" smtClean="0"/>
              <a:t> </a:t>
            </a:r>
            <a:r>
              <a:rPr lang="en-US" sz="3600" dirty="0" err="1" smtClean="0"/>
              <a:t>turnin</a:t>
            </a:r>
            <a:r>
              <a:rPr lang="en-US" sz="3600" dirty="0" smtClean="0"/>
              <a:t> e pare do </a:t>
            </a:r>
            <a:r>
              <a:rPr lang="en-US" sz="3600" dirty="0" err="1" smtClean="0"/>
              <a:t>të</a:t>
            </a:r>
            <a:r>
              <a:rPr lang="en-US" sz="3600" dirty="0" smtClean="0"/>
              <a:t> </a:t>
            </a:r>
            <a:r>
              <a:rPr lang="en-US" sz="3600" dirty="0" err="1" smtClean="0"/>
              <a:t>jenë</a:t>
            </a:r>
            <a:r>
              <a:rPr lang="en-US" sz="3600" dirty="0" smtClean="0"/>
              <a:t> </a:t>
            </a:r>
            <a:r>
              <a:rPr lang="en-US" sz="3600" dirty="0" err="1" smtClean="0"/>
              <a:t>ndërmjet</a:t>
            </a:r>
            <a:r>
              <a:rPr lang="en-US" sz="3600" dirty="0" smtClean="0"/>
              <a:t> 14.00 </a:t>
            </a:r>
            <a:r>
              <a:rPr lang="en-US" sz="3600" dirty="0" err="1" smtClean="0"/>
              <a:t>dhe</a:t>
            </a:r>
            <a:r>
              <a:rPr lang="en-US" sz="3600" dirty="0" smtClean="0"/>
              <a:t> 16.00, </a:t>
            </a:r>
            <a:r>
              <a:rPr lang="en-US" sz="3600" dirty="0" err="1" smtClean="0"/>
              <a:t>ndërsa</a:t>
            </a:r>
            <a:r>
              <a:rPr lang="en-US" sz="3600" dirty="0" smtClean="0"/>
              <a:t> </a:t>
            </a:r>
            <a:r>
              <a:rPr lang="en-US" sz="3600" dirty="0" err="1" smtClean="0"/>
              <a:t>për</a:t>
            </a:r>
            <a:r>
              <a:rPr lang="en-US" sz="3600" dirty="0" smtClean="0"/>
              <a:t> </a:t>
            </a:r>
            <a:r>
              <a:rPr lang="en-US" sz="3600" dirty="0" err="1" smtClean="0"/>
              <a:t>turnin</a:t>
            </a:r>
            <a:r>
              <a:rPr lang="en-US" sz="3600" dirty="0" smtClean="0"/>
              <a:t> e </a:t>
            </a:r>
            <a:r>
              <a:rPr lang="en-US" sz="3600" dirty="0" err="1" smtClean="0"/>
              <a:t>dytë</a:t>
            </a:r>
            <a:r>
              <a:rPr lang="en-US" sz="3600" dirty="0" smtClean="0"/>
              <a:t> do </a:t>
            </a:r>
            <a:r>
              <a:rPr lang="en-US" sz="3600" dirty="0" err="1" smtClean="0"/>
              <a:t>të</a:t>
            </a:r>
            <a:r>
              <a:rPr lang="en-US" sz="3600" dirty="0" smtClean="0"/>
              <a:t> </a:t>
            </a:r>
            <a:r>
              <a:rPr lang="en-US" sz="3600" dirty="0" err="1" smtClean="0"/>
              <a:t>jenë</a:t>
            </a:r>
            <a:r>
              <a:rPr lang="en-US" sz="3600" dirty="0" smtClean="0"/>
              <a:t> </a:t>
            </a:r>
            <a:r>
              <a:rPr lang="en-US" sz="3600" dirty="0" err="1" smtClean="0"/>
              <a:t>përgjatë</a:t>
            </a:r>
            <a:r>
              <a:rPr lang="en-US" sz="3600" dirty="0" smtClean="0"/>
              <a:t> </a:t>
            </a:r>
            <a:r>
              <a:rPr lang="en-US" sz="3600" dirty="0" err="1" smtClean="0"/>
              <a:t>natës</a:t>
            </a:r>
            <a:r>
              <a:rPr lang="en-US" sz="3600" dirty="0" smtClean="0"/>
              <a:t> </a:t>
            </a:r>
            <a:r>
              <a:rPr lang="en-US" sz="3600" dirty="0" err="1" smtClean="0"/>
              <a:t>ndërmjet</a:t>
            </a:r>
            <a:r>
              <a:rPr lang="en-US" sz="3600" dirty="0" smtClean="0"/>
              <a:t> </a:t>
            </a:r>
            <a:r>
              <a:rPr lang="en-US" sz="3600" dirty="0" err="1" smtClean="0"/>
              <a:t>orës</a:t>
            </a:r>
            <a:r>
              <a:rPr lang="en-US" sz="3600" dirty="0" smtClean="0"/>
              <a:t> 23.00 </a:t>
            </a:r>
            <a:r>
              <a:rPr lang="en-US" sz="3600" dirty="0" err="1" smtClean="0"/>
              <a:t>dhe</a:t>
            </a:r>
            <a:r>
              <a:rPr lang="en-US" sz="3600" dirty="0" smtClean="0"/>
              <a:t> 01.00.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err="1" smtClean="0"/>
              <a:t>Rekomandim</a:t>
            </a:r>
            <a:r>
              <a:rPr lang="en-US" sz="3600" dirty="0" smtClean="0"/>
              <a:t> 2.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300" dirty="0" err="1" smtClean="0"/>
              <a:t>Eshtë</a:t>
            </a:r>
            <a:r>
              <a:rPr lang="en-US" sz="3300" dirty="0" smtClean="0"/>
              <a:t> </a:t>
            </a:r>
            <a:r>
              <a:rPr lang="en-US" sz="3300" dirty="0" err="1" smtClean="0"/>
              <a:t>shumë</a:t>
            </a:r>
            <a:r>
              <a:rPr lang="en-US" sz="3300" dirty="0" smtClean="0"/>
              <a:t> e </a:t>
            </a:r>
            <a:r>
              <a:rPr lang="en-US" sz="3300" dirty="0" err="1" smtClean="0"/>
              <a:t>rëndësishme</a:t>
            </a:r>
            <a:r>
              <a:rPr lang="en-US" sz="3300" dirty="0" smtClean="0"/>
              <a:t> </a:t>
            </a:r>
            <a:r>
              <a:rPr lang="en-US" sz="3300" dirty="0" err="1" smtClean="0"/>
              <a:t>që</a:t>
            </a:r>
            <a:r>
              <a:rPr lang="en-US" sz="3300" dirty="0" smtClean="0"/>
              <a:t> bashkia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ndërmarrë</a:t>
            </a:r>
            <a:r>
              <a:rPr lang="en-US" sz="3300" dirty="0" smtClean="0"/>
              <a:t> </a:t>
            </a:r>
            <a:r>
              <a:rPr lang="en-US" sz="3300" dirty="0" err="1" smtClean="0"/>
              <a:t>një</a:t>
            </a:r>
            <a:r>
              <a:rPr lang="en-US" sz="3300" dirty="0" smtClean="0"/>
              <a:t> </a:t>
            </a:r>
            <a:r>
              <a:rPr lang="en-US" sz="3300" dirty="0" err="1" smtClean="0"/>
              <a:t>fushatë</a:t>
            </a:r>
            <a:r>
              <a:rPr lang="en-US" sz="3300" dirty="0" smtClean="0"/>
              <a:t> </a:t>
            </a:r>
            <a:r>
              <a:rPr lang="en-US" sz="3300" dirty="0" err="1" smtClean="0"/>
              <a:t>informimi</a:t>
            </a:r>
            <a:r>
              <a:rPr lang="en-US" sz="3300" dirty="0" smtClean="0"/>
              <a:t> </a:t>
            </a:r>
            <a:r>
              <a:rPr lang="en-US" sz="3300" dirty="0" err="1" smtClean="0"/>
              <a:t>për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gjitha</a:t>
            </a:r>
            <a:r>
              <a:rPr lang="en-US" sz="3300" dirty="0" smtClean="0"/>
              <a:t> </a:t>
            </a:r>
            <a:r>
              <a:rPr lang="en-US" sz="3300" dirty="0" err="1" smtClean="0"/>
              <a:t>kategoritë</a:t>
            </a:r>
            <a:r>
              <a:rPr lang="en-US" sz="3300" dirty="0" smtClean="0"/>
              <a:t> e </a:t>
            </a:r>
            <a:r>
              <a:rPr lang="en-US" sz="3300" dirty="0" err="1" smtClean="0"/>
              <a:t>përfituesëve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shërbimit</a:t>
            </a:r>
            <a:r>
              <a:rPr lang="en-US" sz="3300" dirty="0" smtClean="0"/>
              <a:t> (</a:t>
            </a:r>
            <a:r>
              <a:rPr lang="en-US" sz="3300" dirty="0" err="1" smtClean="0"/>
              <a:t>banorët</a:t>
            </a:r>
            <a:r>
              <a:rPr lang="en-US" sz="3300" dirty="0" smtClean="0"/>
              <a:t>, </a:t>
            </a:r>
            <a:r>
              <a:rPr lang="en-US" sz="3300" dirty="0" err="1" smtClean="0"/>
              <a:t>hotelet</a:t>
            </a:r>
            <a:r>
              <a:rPr lang="en-US" sz="3300" dirty="0" smtClean="0"/>
              <a:t>, </a:t>
            </a:r>
            <a:r>
              <a:rPr lang="en-US" sz="3300" dirty="0" err="1" smtClean="0"/>
              <a:t>aktivitetet</a:t>
            </a:r>
            <a:r>
              <a:rPr lang="en-US" sz="3300" dirty="0" smtClean="0"/>
              <a:t> </a:t>
            </a:r>
            <a:r>
              <a:rPr lang="en-US" sz="3300" dirty="0" err="1" smtClean="0"/>
              <a:t>komerciale</a:t>
            </a:r>
            <a:r>
              <a:rPr lang="en-US" sz="3300" dirty="0" smtClean="0"/>
              <a:t> </a:t>
            </a:r>
            <a:r>
              <a:rPr lang="en-US" sz="3300" dirty="0" err="1" smtClean="0"/>
              <a:t>etj</a:t>
            </a:r>
            <a:r>
              <a:rPr lang="en-US" sz="3300" dirty="0" smtClean="0"/>
              <a:t>) </a:t>
            </a:r>
            <a:r>
              <a:rPr lang="en-US" sz="3300" dirty="0" err="1" smtClean="0"/>
              <a:t>pësa</a:t>
            </a:r>
            <a:r>
              <a:rPr lang="en-US" sz="3300" dirty="0" smtClean="0"/>
              <a:t> i </a:t>
            </a:r>
            <a:r>
              <a:rPr lang="en-US" sz="3300" dirty="0" err="1" smtClean="0"/>
              <a:t>përket</a:t>
            </a:r>
            <a:r>
              <a:rPr lang="en-US" sz="3300" dirty="0" smtClean="0"/>
              <a:t> </a:t>
            </a:r>
            <a:r>
              <a:rPr lang="en-US" sz="3300" dirty="0" err="1" smtClean="0"/>
              <a:t>orareve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depozitimit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mbetjeve</a:t>
            </a:r>
            <a:r>
              <a:rPr lang="en-US" sz="3300" dirty="0" smtClean="0"/>
              <a:t>. </a:t>
            </a:r>
            <a:r>
              <a:rPr lang="en-US" sz="3300" dirty="0" err="1" smtClean="0"/>
              <a:t>Synimi</a:t>
            </a:r>
            <a:r>
              <a:rPr lang="en-US" sz="3300" dirty="0" smtClean="0"/>
              <a:t> </a:t>
            </a:r>
            <a:r>
              <a:rPr lang="en-US" sz="3300" dirty="0" err="1" smtClean="0"/>
              <a:t>duhet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jetë</a:t>
            </a:r>
            <a:r>
              <a:rPr lang="en-US" sz="3300" dirty="0" smtClean="0"/>
              <a:t> </a:t>
            </a:r>
            <a:r>
              <a:rPr lang="en-US" sz="3300" dirty="0" err="1" smtClean="0"/>
              <a:t>afrimi</a:t>
            </a:r>
            <a:r>
              <a:rPr lang="en-US" sz="3300" dirty="0" smtClean="0"/>
              <a:t> i </a:t>
            </a:r>
            <a:r>
              <a:rPr lang="en-US" sz="3300" dirty="0" err="1" smtClean="0"/>
              <a:t>orareve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depozitimit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mbetjeve</a:t>
            </a:r>
            <a:r>
              <a:rPr lang="en-US" sz="3300" dirty="0" smtClean="0"/>
              <a:t> </a:t>
            </a:r>
            <a:r>
              <a:rPr lang="en-US" sz="3300" dirty="0" err="1" smtClean="0"/>
              <a:t>në</a:t>
            </a:r>
            <a:r>
              <a:rPr lang="en-US" sz="3300" dirty="0" smtClean="0"/>
              <a:t> </a:t>
            </a:r>
            <a:r>
              <a:rPr lang="en-US" sz="3300" dirty="0" err="1" smtClean="0"/>
              <a:t>pika</a:t>
            </a:r>
            <a:r>
              <a:rPr lang="en-US" sz="3300" dirty="0" smtClean="0"/>
              <a:t> </a:t>
            </a:r>
            <a:r>
              <a:rPr lang="en-US" sz="3300" dirty="0" err="1" smtClean="0"/>
              <a:t>grumbullimi</a:t>
            </a:r>
            <a:r>
              <a:rPr lang="en-US" sz="3300" dirty="0" smtClean="0"/>
              <a:t> me </a:t>
            </a:r>
            <a:r>
              <a:rPr lang="en-US" sz="3300" dirty="0" err="1" smtClean="0"/>
              <a:t>oraret</a:t>
            </a:r>
            <a:r>
              <a:rPr lang="en-US" sz="3300" dirty="0" smtClean="0"/>
              <a:t> e </a:t>
            </a:r>
            <a:r>
              <a:rPr lang="en-US" sz="3300" dirty="0" err="1" smtClean="0"/>
              <a:t>evakuimit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mbetjeve</a:t>
            </a:r>
            <a:r>
              <a:rPr lang="en-US" sz="3300" dirty="0" smtClean="0"/>
              <a:t> </a:t>
            </a:r>
            <a:r>
              <a:rPr lang="en-US" sz="3300" dirty="0" err="1" smtClean="0"/>
              <a:t>për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minimizuar</a:t>
            </a:r>
            <a:r>
              <a:rPr lang="en-US" sz="3300" dirty="0" smtClean="0"/>
              <a:t> </a:t>
            </a:r>
            <a:r>
              <a:rPr lang="en-US" sz="3300" dirty="0" err="1" smtClean="0"/>
              <a:t>kohën</a:t>
            </a:r>
            <a:r>
              <a:rPr lang="en-US" sz="3300" dirty="0" smtClean="0"/>
              <a:t> e </a:t>
            </a:r>
            <a:r>
              <a:rPr lang="en-US" sz="3300" dirty="0" err="1" smtClean="0"/>
              <a:t>qëndrimit</a:t>
            </a:r>
            <a:r>
              <a:rPr lang="en-US" sz="3300" dirty="0" smtClean="0"/>
              <a:t> </a:t>
            </a:r>
            <a:r>
              <a:rPr lang="en-US" sz="3300" dirty="0" err="1" smtClean="0"/>
              <a:t>të</a:t>
            </a:r>
            <a:r>
              <a:rPr lang="en-US" sz="3300" dirty="0" smtClean="0"/>
              <a:t> </a:t>
            </a:r>
            <a:r>
              <a:rPr lang="en-US" sz="3300" dirty="0" err="1" smtClean="0"/>
              <a:t>mbetjeve</a:t>
            </a:r>
            <a:r>
              <a:rPr lang="en-US" sz="3300" dirty="0" smtClean="0"/>
              <a:t> </a:t>
            </a:r>
            <a:r>
              <a:rPr lang="en-US" sz="3300" dirty="0" err="1" smtClean="0"/>
              <a:t>në</a:t>
            </a:r>
            <a:r>
              <a:rPr lang="en-US" sz="3300" dirty="0" smtClean="0"/>
              <a:t> to. 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600" kern="12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Intenerarët</a:t>
            </a:r>
            <a:r>
              <a:rPr lang="en-US" sz="3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600" kern="12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grumbullimit</a:t>
            </a:r>
            <a:r>
              <a:rPr lang="en-US" sz="3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të</a:t>
            </a:r>
            <a:r>
              <a:rPr lang="en-US" sz="3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mbetjeve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5334000" cy="4488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1524000"/>
            <a:ext cx="312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e </a:t>
            </a:r>
            <a:r>
              <a:rPr lang="en-US" dirty="0" err="1" smtClean="0"/>
              <a:t>plazhit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Velipojës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ndarë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unaza</a:t>
            </a:r>
            <a:r>
              <a:rPr lang="en-US" dirty="0" smtClean="0"/>
              <a:t> </a:t>
            </a:r>
            <a:r>
              <a:rPr lang="en-US" dirty="0" err="1" smtClean="0"/>
              <a:t>grumbulluese</a:t>
            </a:r>
            <a:r>
              <a:rPr lang="en-US" dirty="0" smtClean="0"/>
              <a:t>,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tipologjisë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zones, </a:t>
            </a:r>
            <a:r>
              <a:rPr lang="en-US" dirty="0" err="1" smtClean="0"/>
              <a:t>përqëndrimit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popullsisë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aksesit</a:t>
            </a:r>
            <a:r>
              <a:rPr lang="en-US" dirty="0" smtClean="0"/>
              <a:t> </a:t>
            </a:r>
            <a:r>
              <a:rPr lang="en-US" dirty="0" err="1" smtClean="0"/>
              <a:t>aktual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rrugëve</a:t>
            </a:r>
            <a:r>
              <a:rPr lang="en-US" dirty="0" smtClean="0"/>
              <a:t> </a:t>
            </a:r>
            <a:r>
              <a:rPr lang="en-US" dirty="0" err="1" smtClean="0"/>
              <a:t>ekzistuese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plotësojnë</a:t>
            </a:r>
            <a:r>
              <a:rPr lang="en-US" dirty="0" smtClean="0"/>
              <a:t> </a:t>
            </a:r>
            <a:r>
              <a:rPr lang="en-US" dirty="0" err="1" smtClean="0"/>
              <a:t>kriteret</a:t>
            </a:r>
            <a:r>
              <a:rPr lang="en-US" dirty="0" smtClean="0"/>
              <a:t> e </a:t>
            </a:r>
            <a:r>
              <a:rPr lang="en-US" dirty="0" err="1" smtClean="0"/>
              <a:t>lëvizjes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mjeteve</a:t>
            </a:r>
            <a:r>
              <a:rPr lang="en-US" dirty="0" smtClean="0"/>
              <a:t> </a:t>
            </a:r>
            <a:r>
              <a:rPr lang="en-US" dirty="0" err="1" smtClean="0"/>
              <a:t>teknologjike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grumbullojnë</a:t>
            </a:r>
            <a:r>
              <a:rPr lang="en-US" dirty="0" smtClean="0"/>
              <a:t> </a:t>
            </a:r>
            <a:r>
              <a:rPr lang="en-US" dirty="0" err="1" smtClean="0"/>
              <a:t>mbetjet</a:t>
            </a:r>
            <a:r>
              <a:rPr lang="en-US" dirty="0" smtClean="0"/>
              <a:t>.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secilën</a:t>
            </a:r>
            <a:r>
              <a:rPr lang="en-US" dirty="0" smtClean="0"/>
              <a:t> </a:t>
            </a:r>
            <a:r>
              <a:rPr lang="en-US" dirty="0" err="1" smtClean="0"/>
              <a:t>unazë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propozuar</a:t>
            </a:r>
            <a:r>
              <a:rPr lang="en-US" dirty="0" smtClean="0"/>
              <a:t> 15 – 18 </a:t>
            </a:r>
            <a:r>
              <a:rPr lang="en-US" dirty="0" err="1" smtClean="0"/>
              <a:t>pika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përkohshme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grumbullimit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benKopliku.DLDP\Desktop\velip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55" y="4267200"/>
            <a:ext cx="4573270" cy="18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Menaxhimi</a:t>
            </a:r>
            <a:r>
              <a:rPr lang="en-US" dirty="0" smtClean="0"/>
              <a:t> I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brezin</a:t>
            </a:r>
            <a:r>
              <a:rPr lang="en-US" dirty="0" smtClean="0"/>
              <a:t> e </a:t>
            </a:r>
            <a:r>
              <a:rPr lang="en-US" dirty="0" err="1" smtClean="0"/>
              <a:t>rërës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Unaza</a:t>
            </a:r>
            <a:r>
              <a:rPr lang="en-US" dirty="0" smtClean="0"/>
              <a:t> e </a:t>
            </a:r>
            <a:r>
              <a:rPr lang="en-US" dirty="0" err="1" smtClean="0"/>
              <a:t>tretë</a:t>
            </a:r>
            <a:r>
              <a:rPr lang="en-US" dirty="0" smtClean="0"/>
              <a:t> (</a:t>
            </a:r>
            <a:r>
              <a:rPr lang="en-US" dirty="0" err="1" smtClean="0"/>
              <a:t>zona</a:t>
            </a:r>
            <a:r>
              <a:rPr lang="en-US" dirty="0" smtClean="0"/>
              <a:t> e </a:t>
            </a:r>
            <a:r>
              <a:rPr lang="en-US" dirty="0" err="1" smtClean="0"/>
              <a:t>rërës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 </a:t>
            </a:r>
            <a:r>
              <a:rPr lang="en-US" dirty="0" err="1" smtClean="0"/>
              <a:t>unazë</a:t>
            </a:r>
            <a:r>
              <a:rPr lang="en-US" dirty="0" smtClean="0"/>
              <a:t> </a:t>
            </a:r>
            <a:r>
              <a:rPr lang="en-US" dirty="0" err="1" smtClean="0"/>
              <a:t>grumbulluese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përfshijë</a:t>
            </a:r>
            <a:r>
              <a:rPr lang="en-US" dirty="0" smtClean="0"/>
              <a:t> </a:t>
            </a:r>
            <a:r>
              <a:rPr lang="en-US" dirty="0" err="1" smtClean="0"/>
              <a:t>evadimin</a:t>
            </a:r>
            <a:r>
              <a:rPr lang="en-US" dirty="0" smtClean="0"/>
              <a:t> e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prodhuara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pushuesit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zonën</a:t>
            </a:r>
            <a:r>
              <a:rPr lang="en-US" dirty="0" smtClean="0"/>
              <a:t> e </a:t>
            </a:r>
            <a:r>
              <a:rPr lang="en-US" dirty="0" err="1" smtClean="0"/>
              <a:t>rërës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plazhit</a:t>
            </a:r>
            <a:r>
              <a:rPr lang="en-US" dirty="0" smtClean="0"/>
              <a:t>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unazë</a:t>
            </a:r>
            <a:r>
              <a:rPr lang="en-US" dirty="0" smtClean="0"/>
              <a:t> </a:t>
            </a:r>
            <a:r>
              <a:rPr lang="en-US" dirty="0" err="1" smtClean="0"/>
              <a:t>shtihet</a:t>
            </a:r>
            <a:r>
              <a:rPr lang="en-US" dirty="0" smtClean="0"/>
              <a:t> </a:t>
            </a:r>
            <a:r>
              <a:rPr lang="en-US" dirty="0" err="1" smtClean="0"/>
              <a:t>përgjatë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zones </a:t>
            </a:r>
            <a:r>
              <a:rPr lang="en-US" dirty="0" err="1" smtClean="0"/>
              <a:t>pedonale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përmban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PGM. </a:t>
            </a:r>
          </a:p>
          <a:p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sipërmarësit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menaxhojnë</a:t>
            </a:r>
            <a:r>
              <a:rPr lang="en-US" dirty="0" smtClean="0"/>
              <a:t> </a:t>
            </a:r>
            <a:r>
              <a:rPr lang="en-US" dirty="0" err="1" smtClean="0"/>
              <a:t>plazhet</a:t>
            </a:r>
            <a:r>
              <a:rPr lang="en-US" dirty="0" smtClean="0"/>
              <a:t> private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sigurojnë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grumbullimi</a:t>
            </a:r>
            <a:r>
              <a:rPr lang="en-US" dirty="0" smtClean="0"/>
              <a:t> me </a:t>
            </a:r>
            <a:r>
              <a:rPr lang="en-US" dirty="0" err="1" smtClean="0"/>
              <a:t>kosha</a:t>
            </a:r>
            <a:r>
              <a:rPr lang="en-US" dirty="0" smtClean="0"/>
              <a:t> portative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konteniere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vegjël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siguruar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e </a:t>
            </a:r>
            <a:r>
              <a:rPr lang="en-US" dirty="0" err="1" smtClean="0"/>
              <a:t>plazhit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e </a:t>
            </a:r>
            <a:r>
              <a:rPr lang="en-US" dirty="0" err="1" smtClean="0"/>
              <a:t>pastër</a:t>
            </a:r>
            <a:r>
              <a:rPr lang="en-US" dirty="0" smtClean="0"/>
              <a:t> </a:t>
            </a:r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kohës</a:t>
            </a:r>
            <a:r>
              <a:rPr lang="en-US" dirty="0" smtClean="0"/>
              <a:t>. </a:t>
            </a:r>
            <a:r>
              <a:rPr lang="en-US" dirty="0" err="1" smtClean="0"/>
              <a:t>Ndërsa</a:t>
            </a:r>
            <a:r>
              <a:rPr lang="en-US" dirty="0" smtClean="0"/>
              <a:t> firma private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ofrojë</a:t>
            </a:r>
            <a:r>
              <a:rPr lang="en-US" dirty="0" smtClean="0"/>
              <a:t> </a:t>
            </a:r>
            <a:r>
              <a:rPr lang="en-US" dirty="0" err="1" smtClean="0"/>
              <a:t>makinën</a:t>
            </a:r>
            <a:r>
              <a:rPr lang="en-US" dirty="0" smtClean="0"/>
              <a:t> e </a:t>
            </a:r>
            <a:r>
              <a:rPr lang="en-US" dirty="0" err="1" smtClean="0"/>
              <a:t>vogël</a:t>
            </a:r>
            <a:r>
              <a:rPr lang="en-US" dirty="0" smtClean="0"/>
              <a:t> (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quajtur</a:t>
            </a:r>
            <a:r>
              <a:rPr lang="en-US" dirty="0" smtClean="0"/>
              <a:t> </a:t>
            </a:r>
            <a:r>
              <a:rPr lang="en-US" dirty="0" err="1" smtClean="0"/>
              <a:t>satelit</a:t>
            </a:r>
            <a:r>
              <a:rPr lang="en-US" dirty="0" smtClean="0"/>
              <a:t>) e </a:t>
            </a:r>
            <a:r>
              <a:rPr lang="en-US" dirty="0" err="1" smtClean="0"/>
              <a:t>cila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eci</a:t>
            </a:r>
            <a:r>
              <a:rPr lang="en-US" dirty="0" smtClean="0"/>
              <a:t> </a:t>
            </a:r>
            <a:r>
              <a:rPr lang="en-US" dirty="0" err="1" smtClean="0"/>
              <a:t>përbri</a:t>
            </a:r>
            <a:r>
              <a:rPr lang="en-US" dirty="0" smtClean="0"/>
              <a:t> </a:t>
            </a:r>
            <a:r>
              <a:rPr lang="en-US" dirty="0" err="1" smtClean="0"/>
              <a:t>pedonales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ofrojë</a:t>
            </a:r>
            <a:r>
              <a:rPr lang="en-US" dirty="0" smtClean="0"/>
              <a:t> </a:t>
            </a:r>
            <a:r>
              <a:rPr lang="en-US" dirty="0" err="1" smtClean="0"/>
              <a:t>shërbimin</a:t>
            </a:r>
            <a:r>
              <a:rPr lang="en-US" dirty="0" smtClean="0"/>
              <a:t> e </a:t>
            </a:r>
            <a:r>
              <a:rPr lang="en-US" dirty="0" err="1" smtClean="0"/>
              <a:t>grumbullimit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transportit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rërës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here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ditë</a:t>
            </a:r>
            <a:r>
              <a:rPr lang="en-US" dirty="0" smtClean="0"/>
              <a:t> (</a:t>
            </a:r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ditë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javës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paktën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herë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weekende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paktën</a:t>
            </a:r>
            <a:r>
              <a:rPr lang="en-US" dirty="0" smtClean="0"/>
              <a:t> 3 </a:t>
            </a:r>
            <a:r>
              <a:rPr lang="en-US" dirty="0" err="1" smtClean="0"/>
              <a:t>herë</a:t>
            </a:r>
            <a:r>
              <a:rPr lang="en-US" dirty="0" smtClean="0"/>
              <a:t>)..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/>
              <a:t>Rekomandim</a:t>
            </a:r>
            <a:r>
              <a:rPr lang="en-US" dirty="0" smtClean="0"/>
              <a:t> 3. </a:t>
            </a:r>
          </a:p>
          <a:p>
            <a:pPr marL="60325" indent="7938">
              <a:buNone/>
            </a:pPr>
            <a:endParaRPr lang="en-US" dirty="0" smtClean="0"/>
          </a:p>
          <a:p>
            <a:pPr marL="60325" indent="7938">
              <a:buNone/>
            </a:pPr>
            <a:r>
              <a:rPr lang="en-US" dirty="0" err="1" smtClean="0"/>
              <a:t>Përpara</a:t>
            </a:r>
            <a:r>
              <a:rPr lang="en-US" dirty="0" smtClean="0"/>
              <a:t> </a:t>
            </a:r>
            <a:r>
              <a:rPr lang="en-US" dirty="0" err="1" smtClean="0"/>
              <a:t>sesa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jepen</a:t>
            </a:r>
            <a:r>
              <a:rPr lang="en-US" dirty="0" smtClean="0"/>
              <a:t> </a:t>
            </a:r>
            <a:r>
              <a:rPr lang="en-US" dirty="0" err="1" smtClean="0"/>
              <a:t>lejet</a:t>
            </a:r>
            <a:r>
              <a:rPr lang="en-US" dirty="0" smtClean="0"/>
              <a:t> e </a:t>
            </a:r>
            <a:r>
              <a:rPr lang="en-US" dirty="0" err="1" smtClean="0"/>
              <a:t>shfrytëzimit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zonën</a:t>
            </a:r>
            <a:r>
              <a:rPr lang="en-US" dirty="0" smtClean="0"/>
              <a:t> e </a:t>
            </a:r>
            <a:r>
              <a:rPr lang="en-US" dirty="0" err="1" smtClean="0"/>
              <a:t>plazhit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sipërmarrësit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r>
              <a:rPr lang="en-US" dirty="0" smtClean="0"/>
              <a:t>, bashkia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hartojë</a:t>
            </a:r>
            <a:r>
              <a:rPr lang="en-US" dirty="0" smtClean="0"/>
              <a:t> me </a:t>
            </a:r>
            <a:r>
              <a:rPr lang="en-US" dirty="0" err="1" smtClean="0"/>
              <a:t>kujdes</a:t>
            </a:r>
            <a:r>
              <a:rPr lang="en-US" dirty="0" smtClean="0"/>
              <a:t> </a:t>
            </a:r>
            <a:r>
              <a:rPr lang="en-US" dirty="0" err="1" smtClean="0"/>
              <a:t>detyrimet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sanksionet</a:t>
            </a:r>
            <a:r>
              <a:rPr lang="en-US" dirty="0" smtClean="0"/>
              <a:t> </a:t>
            </a:r>
            <a:r>
              <a:rPr lang="en-US" dirty="0" err="1" smtClean="0"/>
              <a:t>përkatëse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sipërmarës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kontratat</a:t>
            </a:r>
            <a:r>
              <a:rPr lang="en-US" dirty="0" smtClean="0"/>
              <a:t> </a:t>
            </a:r>
            <a:r>
              <a:rPr lang="en-US" dirty="0" err="1" smtClean="0"/>
              <a:t>respektive</a:t>
            </a:r>
            <a:r>
              <a:rPr lang="en-US" dirty="0" smtClean="0"/>
              <a:t> </a:t>
            </a:r>
            <a:r>
              <a:rPr lang="en-US" dirty="0" err="1" smtClean="0"/>
              <a:t>përsa</a:t>
            </a:r>
            <a:r>
              <a:rPr lang="en-US" dirty="0" smtClean="0"/>
              <a:t> i </a:t>
            </a:r>
            <a:r>
              <a:rPr lang="en-US" dirty="0" err="1" smtClean="0"/>
              <a:t>përket</a:t>
            </a:r>
            <a:r>
              <a:rPr lang="en-US" dirty="0" smtClean="0"/>
              <a:t> </a:t>
            </a:r>
            <a:r>
              <a:rPr lang="en-US" dirty="0" err="1" smtClean="0"/>
              <a:t>detyrimit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ketë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ofrimin</a:t>
            </a:r>
            <a:r>
              <a:rPr lang="en-US" dirty="0" smtClean="0"/>
              <a:t> e </a:t>
            </a:r>
            <a:r>
              <a:rPr lang="en-US" dirty="0" err="1" smtClean="0"/>
              <a:t>shërbimit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grumbullimit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mbajtjen</a:t>
            </a:r>
            <a:r>
              <a:rPr lang="en-US" dirty="0" smtClean="0"/>
              <a:t> </a:t>
            </a:r>
            <a:r>
              <a:rPr lang="en-US" dirty="0" err="1" smtClean="0"/>
              <a:t>pastër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normave</a:t>
            </a:r>
            <a:r>
              <a:rPr lang="en-US" dirty="0" smtClean="0"/>
              <a:t> </a:t>
            </a:r>
            <a:r>
              <a:rPr lang="en-US" dirty="0" err="1" smtClean="0"/>
              <a:t>higjeno</a:t>
            </a:r>
            <a:r>
              <a:rPr lang="en-US" dirty="0" smtClean="0"/>
              <a:t> </a:t>
            </a:r>
            <a:r>
              <a:rPr lang="en-US" dirty="0" err="1" smtClean="0"/>
              <a:t>sanitare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parcelës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plazhit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shfrytëzojë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457200"/>
            <a:ext cx="8229600" cy="4000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Nevojat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mjete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kazanë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7055509"/>
              </p:ext>
            </p:extLst>
          </p:nvPr>
        </p:nvGraphicFramePr>
        <p:xfrm>
          <a:off x="465137" y="1103545"/>
          <a:ext cx="6754813" cy="1015830"/>
        </p:xfrm>
        <a:graphic>
          <a:graphicData uri="http://schemas.openxmlformats.org/drawingml/2006/table">
            <a:tbl>
              <a:tblPr firstRow="1" firstCol="1" bandRow="1"/>
              <a:tblGrid>
                <a:gridCol w="1159680"/>
                <a:gridCol w="815545"/>
                <a:gridCol w="815545"/>
                <a:gridCol w="580767"/>
                <a:gridCol w="704335"/>
                <a:gridCol w="704335"/>
                <a:gridCol w="636372"/>
                <a:gridCol w="669117"/>
                <a:gridCol w="669117"/>
              </a:tblGrid>
              <a:tr h="330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Sasia e mbetjeve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Numri</a:t>
                      </a:r>
                      <a:r>
                        <a:rPr lang="en-US" sz="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 </a:t>
                      </a:r>
                      <a:r>
                        <a:rPr lang="en-US" sz="7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rrugëve</a:t>
                      </a:r>
                      <a:r>
                        <a:rPr lang="en-US" sz="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7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dite</a:t>
                      </a:r>
                      <a:r>
                        <a:rPr lang="en-US" sz="7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Kapaciteti i mjeteve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Ditët e punës së makinës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Nevoja për tu transportuar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Nevoja për makina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0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(ton/vit)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Rruge/ dite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m3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ton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ditë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trsp/vit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trsp/ditë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nr.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Velipoja dhe Dajc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2,327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232.7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Velipoja Plazh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1,875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375.0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Velipoja Rërë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770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256.7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</a:p>
                  </a:txBody>
                  <a:tcPr marL="42359" marR="4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5138" y="2408113"/>
            <a:ext cx="677386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abela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Numri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dhe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karakteristikat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mjeteve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teknologjike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të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nevojshme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për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transportin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mbetjeve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35351"/>
              </p:ext>
            </p:extLst>
          </p:nvPr>
        </p:nvGraphicFramePr>
        <p:xfrm>
          <a:off x="465138" y="3222053"/>
          <a:ext cx="6773860" cy="1600201"/>
        </p:xfrm>
        <a:graphic>
          <a:graphicData uri="http://schemas.openxmlformats.org/drawingml/2006/table">
            <a:tbl>
              <a:tblPr firstRow="1" firstCol="1" bandRow="1"/>
              <a:tblGrid>
                <a:gridCol w="955199"/>
                <a:gridCol w="1255005"/>
                <a:gridCol w="1426143"/>
                <a:gridCol w="1426143"/>
                <a:gridCol w="855685"/>
                <a:gridCol w="855685"/>
              </a:tblGrid>
              <a:tr h="5463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Numri i kontenierëve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Numri</a:t>
                      </a:r>
                      <a:r>
                        <a:rPr lang="en-US" sz="10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 </a:t>
                      </a:r>
                      <a:r>
                        <a:rPr lang="en-US" sz="1000" b="1" i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kontenierëve</a:t>
                      </a:r>
                      <a:r>
                        <a:rPr lang="en-US" sz="10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i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për</a:t>
                      </a:r>
                      <a:r>
                        <a:rPr lang="en-US" sz="10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PGM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Koha efektive e grumbullimit për 1 PGM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Koha e nevojshme për grumbullimin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copë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copë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minuta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orë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Velipoja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Dajc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Velipoja Plazh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3238" y="4841304"/>
            <a:ext cx="639286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abela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Koha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nevojshme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për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grumbullimin</a:t>
            </a:r>
            <a:r>
              <a:rPr kumimoji="0" lang="en-US" sz="1100" b="1" i="0" u="none" strike="noStrike" cap="none" normalizeH="0" baseline="0" dirty="0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en-US" sz="1100" b="1" i="0" u="none" strike="noStrike" cap="none" normalizeH="0" baseline="0" dirty="0" err="1" smtClean="0" bmk="">
                <a:ln>
                  <a:noFill/>
                </a:ln>
                <a:solidFill>
                  <a:srgbClr val="D3481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mbetjeve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1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Bashkëpunimi</a:t>
            </a:r>
            <a:r>
              <a:rPr lang="en-US" dirty="0" smtClean="0"/>
              <a:t> me </a:t>
            </a:r>
            <a:r>
              <a:rPr lang="en-US" dirty="0" err="1" smtClean="0"/>
              <a:t>biznesin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lvl="1" indent="0">
              <a:spcBef>
                <a:spcPts val="700"/>
              </a:spcBef>
              <a:buClrTx/>
              <a:buSzPct val="95000"/>
              <a:buNone/>
            </a:pPr>
            <a:r>
              <a:rPr lang="en-US" b="1" dirty="0" err="1" smtClean="0"/>
              <a:t>Riciklimi</a:t>
            </a:r>
            <a:endParaRPr lang="en-US" b="1" dirty="0" smtClean="0"/>
          </a:p>
          <a:p>
            <a:r>
              <a:rPr lang="en-US" dirty="0" err="1" smtClean="0"/>
              <a:t>Grumbullimi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diferencuar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realizohet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subjektet</a:t>
            </a:r>
            <a:r>
              <a:rPr lang="en-US" dirty="0" smtClean="0"/>
              <a:t>: bar/</a:t>
            </a:r>
            <a:r>
              <a:rPr lang="en-US" dirty="0" err="1" smtClean="0"/>
              <a:t>restorant</a:t>
            </a:r>
            <a:r>
              <a:rPr lang="en-US" dirty="0" smtClean="0"/>
              <a:t>, </a:t>
            </a:r>
            <a:r>
              <a:rPr lang="en-US" dirty="0" err="1" smtClean="0"/>
              <a:t>hotele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subjekte</a:t>
            </a:r>
            <a:r>
              <a:rPr lang="en-US" dirty="0" smtClean="0"/>
              <a:t> </a:t>
            </a:r>
            <a:r>
              <a:rPr lang="en-US" dirty="0" err="1" smtClean="0"/>
              <a:t>tregetare</a:t>
            </a:r>
            <a:r>
              <a:rPr lang="en-US" dirty="0" smtClean="0"/>
              <a:t> (supermarket).</a:t>
            </a:r>
          </a:p>
          <a:p>
            <a:r>
              <a:rPr lang="en-US" dirty="0" err="1" smtClean="0"/>
              <a:t>Bizneset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marrin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skemë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caktohen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bashkia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gjithësesi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lokalizuara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err="1" smtClean="0"/>
              <a:t>qendrës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plazhit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Velipojë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Këto</a:t>
            </a:r>
            <a:r>
              <a:rPr lang="en-US" dirty="0" smtClean="0"/>
              <a:t> </a:t>
            </a:r>
            <a:r>
              <a:rPr lang="en-US" dirty="0" err="1" smtClean="0"/>
              <a:t>biznese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pajisen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bashkia</a:t>
            </a:r>
            <a:r>
              <a:rPr lang="en-US" dirty="0" smtClean="0"/>
              <a:t> me </a:t>
            </a:r>
            <a:r>
              <a:rPr lang="en-US" dirty="0" err="1" smtClean="0"/>
              <a:t>kontenierë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vecantë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grumbullimi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vecantë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kompania</a:t>
            </a:r>
            <a:r>
              <a:rPr lang="en-US" dirty="0" smtClean="0"/>
              <a:t> private.</a:t>
            </a:r>
          </a:p>
          <a:p>
            <a:r>
              <a:rPr lang="en-US" dirty="0" err="1" smtClean="0"/>
              <a:t>Kontenierët</a:t>
            </a:r>
            <a:r>
              <a:rPr lang="en-US" dirty="0" smtClean="0"/>
              <a:t> e </a:t>
            </a:r>
            <a:r>
              <a:rPr lang="en-US" dirty="0" err="1" smtClean="0"/>
              <a:t>riciklimit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jenë</a:t>
            </a:r>
            <a:r>
              <a:rPr lang="en-US" dirty="0" smtClean="0"/>
              <a:t> 120 </a:t>
            </a:r>
            <a:r>
              <a:rPr lang="en-US" dirty="0" err="1" smtClean="0"/>
              <a:t>litra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vendosura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ambjentet</a:t>
            </a:r>
            <a:r>
              <a:rPr lang="en-US" dirty="0" smtClean="0"/>
              <a:t> e </a:t>
            </a:r>
            <a:r>
              <a:rPr lang="en-US" dirty="0" err="1" smtClean="0"/>
              <a:t>brendshme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subjekteve</a:t>
            </a:r>
            <a:r>
              <a:rPr lang="en-US" dirty="0" smtClean="0"/>
              <a:t> private </a:t>
            </a:r>
            <a:r>
              <a:rPr lang="en-US" dirty="0" err="1" smtClean="0"/>
              <a:t>kryesisht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mbledhjen</a:t>
            </a:r>
            <a:r>
              <a:rPr lang="en-US" dirty="0" smtClean="0"/>
              <a:t> e </a:t>
            </a:r>
            <a:r>
              <a:rPr lang="en-US" dirty="0" err="1" smtClean="0"/>
              <a:t>plastikës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Ndërsa</a:t>
            </a:r>
            <a:r>
              <a:rPr lang="en-US" dirty="0" smtClean="0"/>
              <a:t> </a:t>
            </a:r>
            <a:r>
              <a:rPr lang="en-US" dirty="0" err="1" smtClean="0"/>
              <a:t>paketimet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amballazhet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mbahen</a:t>
            </a:r>
            <a:r>
              <a:rPr lang="en-US" dirty="0" smtClean="0"/>
              <a:t> </a:t>
            </a:r>
            <a:r>
              <a:rPr lang="en-US" dirty="0" err="1" smtClean="0"/>
              <a:t>brenda</a:t>
            </a:r>
            <a:r>
              <a:rPr lang="en-US" dirty="0" smtClean="0"/>
              <a:t> </a:t>
            </a:r>
            <a:r>
              <a:rPr lang="en-US" dirty="0" err="1" smtClean="0"/>
              <a:t>subjekteve</a:t>
            </a:r>
            <a:r>
              <a:rPr lang="en-US" dirty="0" smtClean="0"/>
              <a:t> private duke u </a:t>
            </a:r>
            <a:r>
              <a:rPr lang="en-US" dirty="0" err="1" smtClean="0"/>
              <a:t>palosur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reduktuar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volum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Te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subjektet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marrin</a:t>
            </a:r>
            <a:r>
              <a:rPr lang="en-US" dirty="0" smtClean="0"/>
              <a:t> </a:t>
            </a:r>
            <a:r>
              <a:rPr lang="en-US" dirty="0" err="1" smtClean="0"/>
              <a:t>pjese</a:t>
            </a:r>
            <a:r>
              <a:rPr lang="en-US" dirty="0" smtClean="0"/>
              <a:t> ne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skeme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grumbullimit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diferencuar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njoftohen</a:t>
            </a:r>
            <a:r>
              <a:rPr lang="en-US" dirty="0" smtClean="0"/>
              <a:t> per </a:t>
            </a:r>
            <a:r>
              <a:rPr lang="en-US" dirty="0" err="1" smtClean="0"/>
              <a:t>diten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orarin</a:t>
            </a:r>
            <a:r>
              <a:rPr lang="en-US" dirty="0" smtClean="0"/>
              <a:t> e </a:t>
            </a:r>
            <a:r>
              <a:rPr lang="en-US" dirty="0" err="1" smtClean="0"/>
              <a:t>grumbullimit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realizuar</a:t>
            </a:r>
            <a:r>
              <a:rPr lang="en-US" dirty="0" smtClean="0"/>
              <a:t> </a:t>
            </a:r>
            <a:r>
              <a:rPr lang="en-US" dirty="0" err="1" smtClean="0"/>
              <a:t>nxjerrjen</a:t>
            </a:r>
            <a:r>
              <a:rPr lang="en-US" dirty="0" smtClean="0"/>
              <a:t> e </a:t>
            </a:r>
            <a:r>
              <a:rPr lang="en-US" dirty="0" err="1" smtClean="0"/>
              <a:t>ketyre</a:t>
            </a:r>
            <a:r>
              <a:rPr lang="en-US" dirty="0" smtClean="0"/>
              <a:t> </a:t>
            </a:r>
            <a:r>
              <a:rPr lang="en-US" dirty="0" err="1" smtClean="0"/>
              <a:t>rrymave</a:t>
            </a:r>
            <a:r>
              <a:rPr lang="en-US" dirty="0" smtClean="0"/>
              <a:t> ne </a:t>
            </a:r>
            <a:r>
              <a:rPr lang="en-US" dirty="0" err="1" smtClean="0"/>
              <a:t>orarin</a:t>
            </a:r>
            <a:r>
              <a:rPr lang="en-US" dirty="0" smtClean="0"/>
              <a:t> e </a:t>
            </a:r>
            <a:r>
              <a:rPr lang="en-US" dirty="0" err="1" smtClean="0"/>
              <a:t>caktuar</a:t>
            </a:r>
            <a:r>
              <a:rPr lang="en-US" dirty="0" smtClean="0"/>
              <a:t> </a:t>
            </a:r>
            <a:r>
              <a:rPr lang="en-US" dirty="0" err="1" smtClean="0"/>
              <a:t>perpara</a:t>
            </a:r>
            <a:r>
              <a:rPr lang="en-US" dirty="0" smtClean="0"/>
              <a:t> </a:t>
            </a:r>
            <a:r>
              <a:rPr lang="en-US" dirty="0" err="1" smtClean="0"/>
              <a:t>deres</a:t>
            </a:r>
            <a:r>
              <a:rPr lang="en-US" dirty="0" smtClean="0"/>
              <a:t> se </a:t>
            </a:r>
            <a:r>
              <a:rPr lang="en-US" dirty="0" err="1" smtClean="0"/>
              <a:t>subjektit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Kompania</a:t>
            </a:r>
            <a:r>
              <a:rPr lang="en-US" dirty="0" smtClean="0"/>
              <a:t> private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sigurojë</a:t>
            </a:r>
            <a:r>
              <a:rPr lang="en-US" dirty="0" smtClean="0"/>
              <a:t> </a:t>
            </a:r>
            <a:r>
              <a:rPr lang="en-US" dirty="0" err="1" smtClean="0"/>
              <a:t>grumbullimin</a:t>
            </a:r>
            <a:r>
              <a:rPr lang="en-US" dirty="0" smtClean="0"/>
              <a:t> e </a:t>
            </a:r>
            <a:r>
              <a:rPr lang="en-US" dirty="0" err="1" smtClean="0"/>
              <a:t>ketyre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rrymave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paktën</a:t>
            </a:r>
            <a:r>
              <a:rPr lang="en-US" dirty="0" smtClean="0"/>
              <a:t> 1 </a:t>
            </a:r>
            <a:r>
              <a:rPr lang="en-US" dirty="0" err="1" smtClean="0"/>
              <a:t>herë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javë</a:t>
            </a:r>
            <a:r>
              <a:rPr lang="en-US" dirty="0" smtClean="0"/>
              <a:t> me </a:t>
            </a:r>
            <a:r>
              <a:rPr lang="en-US" dirty="0" err="1" smtClean="0"/>
              <a:t>kamionin</a:t>
            </a:r>
            <a:r>
              <a:rPr lang="en-US" dirty="0" smtClean="0"/>
              <a:t> 3 ton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përdor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grumbullimin</a:t>
            </a:r>
            <a:r>
              <a:rPr lang="en-US" dirty="0" smtClean="0"/>
              <a:t> e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rërë</a:t>
            </a:r>
            <a:r>
              <a:rPr lang="en-US" dirty="0" smtClean="0"/>
              <a:t>. </a:t>
            </a:r>
            <a:r>
              <a:rPr lang="en-US" dirty="0" err="1" smtClean="0"/>
              <a:t>Rrymat</a:t>
            </a:r>
            <a:r>
              <a:rPr lang="en-US" dirty="0" smtClean="0"/>
              <a:t> e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grumbulluara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mënyrë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tej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transportohen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kompania</a:t>
            </a:r>
            <a:r>
              <a:rPr lang="en-US" dirty="0" smtClean="0"/>
              <a:t> </a:t>
            </a:r>
            <a:r>
              <a:rPr lang="en-US" dirty="0" err="1" smtClean="0"/>
              <a:t>drejt</a:t>
            </a:r>
            <a:r>
              <a:rPr lang="en-US" dirty="0" smtClean="0"/>
              <a:t> pikes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grumbullimit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riciklueshme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Kompania</a:t>
            </a:r>
            <a:r>
              <a:rPr lang="en-US" dirty="0" smtClean="0"/>
              <a:t> private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pikë</a:t>
            </a:r>
            <a:r>
              <a:rPr lang="en-US" dirty="0" smtClean="0"/>
              <a:t> </a:t>
            </a:r>
            <a:r>
              <a:rPr lang="en-US" dirty="0" err="1" smtClean="0"/>
              <a:t>grumbullimi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tillë</a:t>
            </a:r>
            <a:r>
              <a:rPr lang="en-US" dirty="0" smtClean="0"/>
              <a:t> e </a:t>
            </a:r>
            <a:r>
              <a:rPr lang="en-US" dirty="0" err="1" smtClean="0"/>
              <a:t>cila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shërbejë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grumbullimin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ruajtjen</a:t>
            </a:r>
            <a:r>
              <a:rPr lang="en-US" dirty="0" smtClean="0"/>
              <a:t> e </a:t>
            </a:r>
            <a:r>
              <a:rPr lang="en-US" dirty="0" err="1" smtClean="0"/>
              <a:t>këtyre</a:t>
            </a:r>
            <a:r>
              <a:rPr lang="en-US" dirty="0" smtClean="0"/>
              <a:t> </a:t>
            </a:r>
            <a:r>
              <a:rPr lang="en-US" dirty="0" err="1" smtClean="0"/>
              <a:t>materialeve</a:t>
            </a:r>
            <a:r>
              <a:rPr lang="en-US" dirty="0" smtClean="0"/>
              <a:t>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pikë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ndërtohet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vendgrumbullimin</a:t>
            </a:r>
            <a:r>
              <a:rPr lang="en-US" dirty="0" smtClean="0"/>
              <a:t> e </a:t>
            </a:r>
            <a:r>
              <a:rPr lang="en-US" dirty="0" err="1" smtClean="0"/>
              <a:t>mbeturinave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Velipojë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04" y="609600"/>
            <a:ext cx="233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 kern="12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Fushatat</a:t>
            </a:r>
            <a:r>
              <a:rPr lang="en-US" sz="40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000" kern="12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informimit</a:t>
            </a:r>
            <a:endParaRPr lang="en-US" sz="4000" kern="12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10765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Objektivat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rëndësishme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depozitohen</a:t>
            </a:r>
            <a:r>
              <a:rPr lang="en-US" dirty="0" smtClean="0"/>
              <a:t> </a:t>
            </a:r>
            <a:r>
              <a:rPr lang="en-US" dirty="0" err="1" smtClean="0"/>
              <a:t>mbetjet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kontenierë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perreth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rëndësishme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mbetjet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depozitohen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orar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caktuar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kontenierët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rëndësishme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mbahet</a:t>
            </a:r>
            <a:r>
              <a:rPr lang="en-US" dirty="0" smtClean="0"/>
              <a:t> </a:t>
            </a:r>
            <a:r>
              <a:rPr lang="en-US" dirty="0" err="1" smtClean="0"/>
              <a:t>plazhi</a:t>
            </a:r>
            <a:r>
              <a:rPr lang="en-US" dirty="0" smtClean="0"/>
              <a:t> </a:t>
            </a:r>
            <a:r>
              <a:rPr lang="en-US" dirty="0" err="1" smtClean="0"/>
              <a:t>pastër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menaxhohen</a:t>
            </a:r>
            <a:r>
              <a:rPr lang="en-US" dirty="0" smtClean="0"/>
              <a:t> </a:t>
            </a:r>
            <a:r>
              <a:rPr lang="en-US" dirty="0" err="1" smtClean="0"/>
              <a:t>mbetjet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depozitohen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kontenierët</a:t>
            </a:r>
            <a:r>
              <a:rPr lang="en-US" dirty="0" smtClean="0"/>
              <a:t> e </a:t>
            </a:r>
            <a:r>
              <a:rPr lang="en-US" dirty="0" err="1" smtClean="0"/>
              <a:t>plazhit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rëndësishme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kryhen</a:t>
            </a:r>
            <a:r>
              <a:rPr lang="en-US" dirty="0" smtClean="0"/>
              <a:t> </a:t>
            </a:r>
            <a:r>
              <a:rPr lang="en-US" dirty="0" err="1" smtClean="0"/>
              <a:t>aktivitetet</a:t>
            </a:r>
            <a:r>
              <a:rPr lang="en-US" dirty="0" smtClean="0"/>
              <a:t> e </a:t>
            </a:r>
            <a:r>
              <a:rPr lang="en-US" dirty="0" err="1" smtClean="0"/>
              <a:t>ndarjes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mbeturinave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përfshihen</a:t>
            </a:r>
            <a:r>
              <a:rPr lang="en-US" dirty="0" smtClean="0"/>
              <a:t> </a:t>
            </a:r>
            <a:r>
              <a:rPr lang="en-US" dirty="0" err="1" smtClean="0"/>
              <a:t>qytetarët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bizneset</a:t>
            </a:r>
            <a:r>
              <a:rPr lang="en-US" dirty="0" smtClean="0"/>
              <a:t> ne to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nevojshme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paguhet</a:t>
            </a:r>
            <a:r>
              <a:rPr lang="en-US" dirty="0" smtClean="0"/>
              <a:t> </a:t>
            </a:r>
            <a:r>
              <a:rPr lang="en-US" dirty="0" err="1" smtClean="0"/>
              <a:t>tarifat</a:t>
            </a:r>
            <a:r>
              <a:rPr lang="en-US" dirty="0" smtClean="0"/>
              <a:t> e </a:t>
            </a:r>
            <a:r>
              <a:rPr lang="en-US" dirty="0" err="1" smtClean="0"/>
              <a:t>shërbimit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561250"/>
            <a:ext cx="2743200" cy="182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Y:\6. dldp Activities\3. Waste\URI 2012\Full CD nga URI\DLDP-URI\Foto aktivitete ndergjegjesuese\SAM_3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17" y="1865545"/>
            <a:ext cx="2550988" cy="19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Foto aktivitetesh\Shkodra riciklon\Shperndarja kazaneve\IMG_6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1408" y="3429000"/>
            <a:ext cx="2303193" cy="16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1087</Words>
  <Application>Microsoft Office PowerPoint</Application>
  <PresentationFormat>On-screen Show (4:3)</PresentationFormat>
  <Paragraphs>127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Menaxhimi i mbetjeve urbane në zonat turistike</vt:lpstr>
      <vt:lpstr>Bashkia e re Shkodër</vt:lpstr>
      <vt:lpstr>Gjendja ekzistuese e menaxhimit të mbetjeve në NjA Velipojë</vt:lpstr>
      <vt:lpstr>Frekuenca e grumbullimit të mbetjeve </vt:lpstr>
      <vt:lpstr>Intenerarët e grumbullimit të mbetjeve </vt:lpstr>
      <vt:lpstr>Menaxhimi I mbetjeve në brezin e rërës</vt:lpstr>
      <vt:lpstr>Nevojat për mjete dhe kazanë</vt:lpstr>
      <vt:lpstr>Bashkëpunimi me biznesin</vt:lpstr>
      <vt:lpstr>Fushatat e informimit</vt:lpstr>
      <vt:lpstr>Llogaritja e kostove</vt:lpstr>
      <vt:lpstr>Faleminderit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2016-06-13T20:00:44Z</dcterms:created>
  <dcterms:modified xsi:type="dcterms:W3CDTF">2016-06-14T10:51:12Z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